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64"/>
  </p:notesMasterIdLst>
  <p:handoutMasterIdLst>
    <p:handoutMasterId r:id="rId65"/>
  </p:handoutMasterIdLst>
  <p:sldIdLst>
    <p:sldId id="668" r:id="rId6"/>
    <p:sldId id="931" r:id="rId7"/>
    <p:sldId id="875" r:id="rId8"/>
    <p:sldId id="876" r:id="rId9"/>
    <p:sldId id="877" r:id="rId10"/>
    <p:sldId id="878" r:id="rId11"/>
    <p:sldId id="879" r:id="rId12"/>
    <p:sldId id="880" r:id="rId13"/>
    <p:sldId id="881" r:id="rId14"/>
    <p:sldId id="882" r:id="rId15"/>
    <p:sldId id="883" r:id="rId16"/>
    <p:sldId id="884" r:id="rId17"/>
    <p:sldId id="885" r:id="rId18"/>
    <p:sldId id="886" r:id="rId19"/>
    <p:sldId id="887" r:id="rId20"/>
    <p:sldId id="888" r:id="rId21"/>
    <p:sldId id="889" r:id="rId22"/>
    <p:sldId id="890" r:id="rId23"/>
    <p:sldId id="891" r:id="rId24"/>
    <p:sldId id="892" r:id="rId25"/>
    <p:sldId id="893" r:id="rId26"/>
    <p:sldId id="894" r:id="rId27"/>
    <p:sldId id="895" r:id="rId28"/>
    <p:sldId id="896" r:id="rId29"/>
    <p:sldId id="897" r:id="rId30"/>
    <p:sldId id="898" r:id="rId31"/>
    <p:sldId id="899" r:id="rId32"/>
    <p:sldId id="900" r:id="rId33"/>
    <p:sldId id="901" r:id="rId34"/>
    <p:sldId id="902" r:id="rId35"/>
    <p:sldId id="930" r:id="rId36"/>
    <p:sldId id="904" r:id="rId37"/>
    <p:sldId id="905" r:id="rId38"/>
    <p:sldId id="906" r:id="rId39"/>
    <p:sldId id="907" r:id="rId40"/>
    <p:sldId id="908" r:id="rId41"/>
    <p:sldId id="909" r:id="rId42"/>
    <p:sldId id="910" r:id="rId43"/>
    <p:sldId id="911" r:id="rId44"/>
    <p:sldId id="912" r:id="rId45"/>
    <p:sldId id="913" r:id="rId46"/>
    <p:sldId id="914" r:id="rId47"/>
    <p:sldId id="915" r:id="rId48"/>
    <p:sldId id="916" r:id="rId49"/>
    <p:sldId id="917" r:id="rId50"/>
    <p:sldId id="918" r:id="rId51"/>
    <p:sldId id="919" r:id="rId52"/>
    <p:sldId id="920" r:id="rId53"/>
    <p:sldId id="921" r:id="rId54"/>
    <p:sldId id="922" r:id="rId55"/>
    <p:sldId id="923" r:id="rId56"/>
    <p:sldId id="924" r:id="rId57"/>
    <p:sldId id="925" r:id="rId58"/>
    <p:sldId id="926" r:id="rId59"/>
    <p:sldId id="927" r:id="rId60"/>
    <p:sldId id="928" r:id="rId61"/>
    <p:sldId id="929" r:id="rId62"/>
    <p:sldId id="672" r:id="rId6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931"/>
            <p14:sldId id="875"/>
            <p14:sldId id="876"/>
            <p14:sldId id="877"/>
            <p14:sldId id="878"/>
            <p14:sldId id="879"/>
            <p14:sldId id="880"/>
            <p14:sldId id="881"/>
            <p14:sldId id="882"/>
            <p14:sldId id="883"/>
            <p14:sldId id="884"/>
            <p14:sldId id="885"/>
            <p14:sldId id="886"/>
            <p14:sldId id="887"/>
            <p14:sldId id="888"/>
            <p14:sldId id="889"/>
            <p14:sldId id="890"/>
            <p14:sldId id="891"/>
            <p14:sldId id="892"/>
            <p14:sldId id="893"/>
            <p14:sldId id="894"/>
            <p14:sldId id="895"/>
            <p14:sldId id="896"/>
            <p14:sldId id="897"/>
            <p14:sldId id="898"/>
            <p14:sldId id="899"/>
            <p14:sldId id="900"/>
            <p14:sldId id="901"/>
            <p14:sldId id="902"/>
            <p14:sldId id="930"/>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2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5" autoAdjust="0"/>
    <p:restoredTop sz="65330" autoAdjust="0"/>
  </p:normalViewPr>
  <p:slideViewPr>
    <p:cSldViewPr snapToGrid="0">
      <p:cViewPr varScale="1">
        <p:scale>
          <a:sx n="34" d="100"/>
          <a:sy n="34" d="100"/>
        </p:scale>
        <p:origin x="316" y="5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slide" Target="slides/slide50.xml"/><Relationship Id="rId63" Type="http://schemas.openxmlformats.org/officeDocument/2006/relationships/slide" Target="slides/slide58.xml"/><Relationship Id="rId68" Type="http://schemas.openxmlformats.org/officeDocument/2006/relationships/theme" Target="theme/theme1.xml"/><Relationship Id="rId7" Type="http://schemas.openxmlformats.org/officeDocument/2006/relationships/slide" Target="slides/slide2.xml"/><Relationship Id="rId2" Type="http://schemas.openxmlformats.org/officeDocument/2006/relationships/customXml" Target="../customXml/item2.xml"/><Relationship Id="rId16" Type="http://schemas.openxmlformats.org/officeDocument/2006/relationships/slide" Target="slides/slide11.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slide" Target="slides/slide53.xml"/><Relationship Id="rId66" Type="http://schemas.openxmlformats.org/officeDocument/2006/relationships/presProps" Target="pres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61" Type="http://schemas.openxmlformats.org/officeDocument/2006/relationships/slide" Target="slides/slide56.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notesMaster" Target="notesMasters/notesMaster1.xml"/><Relationship Id="rId69" Type="http://schemas.openxmlformats.org/officeDocument/2006/relationships/tableStyles" Target="tableStyle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viewProps" Target="viewProps.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tyle>
          <a:lnRef idx="2">
            <a:schemeClr val="dk1">
              <a:shade val="50000"/>
            </a:schemeClr>
          </a:lnRef>
          <a:fillRef idx="1">
            <a:schemeClr val="dk1"/>
          </a:fillRef>
          <a:effectRef idx="0">
            <a:schemeClr val="dk1"/>
          </a:effectRef>
          <a:fontRef idx="minor">
            <a:schemeClr val="lt1"/>
          </a:fontRef>
        </dgm:style>
      </dgm:prSet>
      <dgm:spPr>
        <a:solidFill>
          <a:srgbClr val="6BB2E2"/>
        </a:solidFill>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A5373E12-4607-F843-A6E6-E1496C13A61D}">
      <dgm:prSet phldrT="[Text]"/>
      <dgm:spPr/>
      <dgm:t>
        <a:bodyPr/>
        <a:lstStyle/>
        <a:p>
          <a:r>
            <a:rPr lang="en-US" dirty="0" smtClean="0">
              <a:latin typeface="Inconsolata"/>
              <a:cs typeface="Inconsolata"/>
            </a:rPr>
            <a:t>...</a:t>
          </a:r>
          <a:endParaRPr lang="en-US" dirty="0">
            <a:latin typeface="Inconsolata"/>
            <a:cs typeface="Inconsolata"/>
          </a:endParaRPr>
        </a:p>
      </dgm:t>
    </dgm:pt>
    <dgm:pt modelId="{FC39BB18-C71C-A94D-9C95-4436205BBD47}" type="parTrans" cxnId="{CAC1B72A-9D5B-D647-AEB7-C40A4F0F77FD}">
      <dgm:prSet/>
      <dgm:spPr/>
      <dgm:t>
        <a:bodyPr/>
        <a:lstStyle/>
        <a:p>
          <a:endParaRPr lang="en-US"/>
        </a:p>
      </dgm:t>
    </dgm:pt>
    <dgm:pt modelId="{A3DDB25C-AE1F-0A40-BF89-CCD39B53E73E}" type="sibTrans" cxnId="{CAC1B72A-9D5B-D647-AEB7-C40A4F0F77FD}">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a:noFill/>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0474AF73-9465-F648-920D-3190DF10E5AB}" type="pres">
      <dgm:prSet presAssocID="{FC39BB18-C71C-A94D-9C95-4436205BBD47}" presName="Name28" presStyleLbl="parChTrans1D2" presStyleIdx="4" presStyleCnt="5"/>
      <dgm:spPr/>
      <dgm:t>
        <a:bodyPr/>
        <a:lstStyle/>
        <a:p>
          <a:endParaRPr lang="en-US"/>
        </a:p>
      </dgm:t>
    </dgm:pt>
    <dgm:pt modelId="{B84853DD-6713-5A41-A135-3523C5DABF8F}" type="pres">
      <dgm:prSet presAssocID="{A5373E12-4607-F843-A6E6-E1496C13A61D}" presName="hierRoot2" presStyleCnt="0">
        <dgm:presLayoutVars>
          <dgm:hierBranch val="init"/>
        </dgm:presLayoutVars>
      </dgm:prSet>
      <dgm:spPr/>
    </dgm:pt>
    <dgm:pt modelId="{32352C32-0634-7C48-91D9-F372EF2DA321}" type="pres">
      <dgm:prSet presAssocID="{A5373E12-4607-F843-A6E6-E1496C13A61D}" presName="rootComposite2" presStyleCnt="0"/>
      <dgm:spPr/>
    </dgm:pt>
    <dgm:pt modelId="{52482574-0AD2-D54A-A248-BC012BFEF429}" type="pres">
      <dgm:prSet presAssocID="{A5373E12-4607-F843-A6E6-E1496C13A61D}" presName="rootText2" presStyleLbl="alignAcc1" presStyleIdx="0" presStyleCnt="0">
        <dgm:presLayoutVars>
          <dgm:chPref val="3"/>
        </dgm:presLayoutVars>
      </dgm:prSet>
      <dgm:spPr/>
      <dgm:t>
        <a:bodyPr/>
        <a:lstStyle/>
        <a:p>
          <a:endParaRPr lang="en-US"/>
        </a:p>
      </dgm:t>
    </dgm:pt>
    <dgm:pt modelId="{F3A8E1DA-3021-9146-BD64-2C75698D1F46}" type="pres">
      <dgm:prSet presAssocID="{A5373E12-4607-F843-A6E6-E1496C13A61D}" presName="topArc2" presStyleLbl="parChTrans1D1" presStyleIdx="16" presStyleCnt="18"/>
      <dgm:spPr/>
    </dgm:pt>
    <dgm:pt modelId="{D52BA993-0C91-7D4F-950E-38C70FAEA007}" type="pres">
      <dgm:prSet presAssocID="{A5373E12-4607-F843-A6E6-E1496C13A61D}" presName="bottomArc2" presStyleLbl="parChTrans1D1" presStyleIdx="17" presStyleCnt="18"/>
      <dgm:spPr/>
    </dgm:pt>
    <dgm:pt modelId="{FBC593DF-B2C7-A94B-A8E6-7D83D82C49C1}" type="pres">
      <dgm:prSet presAssocID="{A5373E12-4607-F843-A6E6-E1496C13A61D}" presName="topConnNode2" presStyleLbl="node2" presStyleIdx="0" presStyleCnt="0"/>
      <dgm:spPr/>
      <dgm:t>
        <a:bodyPr/>
        <a:lstStyle/>
        <a:p>
          <a:endParaRPr lang="en-US"/>
        </a:p>
      </dgm:t>
    </dgm:pt>
    <dgm:pt modelId="{D5A29425-EE8C-E046-AB83-651F9F36D3D3}" type="pres">
      <dgm:prSet presAssocID="{A5373E12-4607-F843-A6E6-E1496C13A61D}" presName="hierChild4" presStyleCnt="0"/>
      <dgm:spPr/>
    </dgm:pt>
    <dgm:pt modelId="{9381D43B-257F-0345-B29B-2957F0924A69}" type="pres">
      <dgm:prSet presAssocID="{A5373E12-4607-F843-A6E6-E1496C13A61D}" presName="hierChild5" presStyleCnt="0"/>
      <dgm:spPr/>
    </dgm:pt>
    <dgm:pt modelId="{D6AAF9F8-CDF0-DA49-8E37-9E816C70EB2D}" type="pres">
      <dgm:prSet presAssocID="{A9B3F6A5-C6D1-254C-BD35-1FAB4569ADFA}" presName="hierChild3" presStyleCnt="0"/>
      <dgm:spPr/>
    </dgm:pt>
  </dgm:ptLst>
  <dgm:cxnLst>
    <dgm:cxn modelId="{CAC1B72A-9D5B-D647-AEB7-C40A4F0F77FD}" srcId="{A9B3F6A5-C6D1-254C-BD35-1FAB4569ADFA}" destId="{A5373E12-4607-F843-A6E6-E1496C13A61D}" srcOrd="4" destOrd="0" parTransId="{FC39BB18-C71C-A94D-9C95-4436205BBD47}" sibTransId="{A3DDB25C-AE1F-0A40-BF89-CCD39B53E73E}"/>
    <dgm:cxn modelId="{C4BE264E-E299-4E93-A353-55193F84EA4F}" type="presOf" srcId="{067644FF-A968-EB4A-A816-03D30CF9A0C0}" destId="{172ADABA-4E50-1C40-9B0C-7335204F503D}" srcOrd="0" destOrd="0" presId="urn:microsoft.com/office/officeart/2008/layout/HalfCircleOrganizationChart"/>
    <dgm:cxn modelId="{55826C03-AAC9-4BF0-87CD-7A154300F8C9}" type="presOf" srcId="{F50AD94D-85E6-4C44-8AED-FC86928A67E0}" destId="{2CFFCB8D-9475-BD4B-9887-384F29646124}" srcOrd="0" destOrd="0" presId="urn:microsoft.com/office/officeart/2008/layout/HalfCircleOrganizationChart"/>
    <dgm:cxn modelId="{31ED2929-2DCA-4DB4-B76F-3EE7C77A1923}" type="presOf" srcId="{067644FF-A968-EB4A-A816-03D30CF9A0C0}" destId="{0247B166-BC53-1542-AD63-412179EA14B5}" srcOrd="1" destOrd="0" presId="urn:microsoft.com/office/officeart/2008/layout/HalfCircleOrganizationChart"/>
    <dgm:cxn modelId="{E2689D23-3E2A-4AA9-BECC-39DD30E2A6D8}" type="presOf" srcId="{FC39BB18-C71C-A94D-9C95-4436205BBD47}" destId="{0474AF73-9465-F648-920D-3190DF10E5AB}" srcOrd="0" destOrd="0" presId="urn:microsoft.com/office/officeart/2008/layout/HalfCircleOrganizationChart"/>
    <dgm:cxn modelId="{B79FFC26-0C0C-4572-8A6F-D749C971A91B}" type="presOf" srcId="{DCFC437A-325F-8D45-B683-EDC55DEB4733}" destId="{D68DF7B4-8542-9446-818C-59947218F8B5}"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989E55FC-55E3-4B90-B7C6-71CFD70F922B}" type="presOf" srcId="{921F844B-8BCA-BD4D-9EE2-1D1536B58524}" destId="{D41A28FF-9D7C-E049-9F81-95EBF4E366AF}"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B3D219B7-57F4-4323-A4E1-638057943413}" type="presOf" srcId="{318866DB-4C54-644C-B5B2-62D81D1CB1ED}" destId="{839C52B7-E823-8B43-9FF8-2B56EEE41FD4}" srcOrd="0" destOrd="0" presId="urn:microsoft.com/office/officeart/2008/layout/HalfCircleOrganizationChart"/>
    <dgm:cxn modelId="{B61C2CBF-3A7F-4B52-8F66-343EF00F6EF5}" type="presOf" srcId="{D44B9CD4-94DF-B64E-820E-95E84117F9D4}" destId="{A5E4020B-49DD-1B4E-B673-EB8226EE3720}"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1C2E5DB0-C72F-4B7F-A705-E54DA4453F4D}" type="presOf" srcId="{51B08561-6DC4-1241-9670-0F3CAB408282}" destId="{9E51699A-991B-4641-84D2-212B2B027E89}" srcOrd="0" destOrd="0" presId="urn:microsoft.com/office/officeart/2008/layout/HalfCircleOrganizationChart"/>
    <dgm:cxn modelId="{9909454D-7749-4AE9-B2BC-6A7858D0AA26}" type="presOf" srcId="{1F264E59-6640-F24A-A9A5-AE6102944451}" destId="{1EBC3FE8-4A6F-7442-9129-150F8118DDEA}" srcOrd="0" destOrd="0" presId="urn:microsoft.com/office/officeart/2008/layout/HalfCircleOrganizationChart"/>
    <dgm:cxn modelId="{3BDF7506-0714-45FC-BEC3-85EF50A65995}" type="presOf" srcId="{64903026-723B-164B-9176-ABC25F3A9F67}" destId="{2D06822F-24C2-554F-BA78-811C34A3B1A5}"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A2FDE551-3CEA-44FF-8BC1-658EC1213AD6}" type="presOf" srcId="{64903026-723B-164B-9176-ABC25F3A9F67}" destId="{9428AB28-41E6-0A48-8820-157994D9D30C}" srcOrd="1" destOrd="0" presId="urn:microsoft.com/office/officeart/2008/layout/HalfCircleOrganizationChart"/>
    <dgm:cxn modelId="{48436192-8D96-49AC-B56C-1F2B38C0EA47}" type="presOf" srcId="{A5373E12-4607-F843-A6E6-E1496C13A61D}" destId="{FBC593DF-B2C7-A94B-A8E6-7D83D82C49C1}" srcOrd="1" destOrd="0" presId="urn:microsoft.com/office/officeart/2008/layout/HalfCircleOrganizationChart"/>
    <dgm:cxn modelId="{EAF9D398-7CFD-469B-9359-2E9CB10245A2}" type="presOf" srcId="{0B51E70B-C752-B649-B1AF-4BE866619E2C}" destId="{F70AC1FB-31CD-AB41-AB2A-30C27B078C73}" srcOrd="0" destOrd="0" presId="urn:microsoft.com/office/officeart/2008/layout/HalfCircleOrganizationChart"/>
    <dgm:cxn modelId="{5A52F6BE-41E7-4182-9CEC-F3FAC0931FA1}" type="presOf" srcId="{88C386A5-A841-EA42-A28F-B66650749E27}" destId="{79FA37EA-7521-1F4C-A399-95F223771CD3}" srcOrd="0" destOrd="0" presId="urn:microsoft.com/office/officeart/2008/layout/HalfCircleOrganizationChart"/>
    <dgm:cxn modelId="{76724175-F5F6-4361-A7C3-F1D72653F2C9}" type="presOf" srcId="{851EF02D-4E59-5041-89D7-627FB4EC6616}" destId="{709B747C-318A-DB40-B2FE-A27AEB67E54A}" srcOrd="0" destOrd="0" presId="urn:microsoft.com/office/officeart/2008/layout/HalfCircleOrganizationChart"/>
    <dgm:cxn modelId="{FE13348E-926B-4716-9BAA-F641C0AB832F}" type="presOf" srcId="{A5373E12-4607-F843-A6E6-E1496C13A61D}" destId="{52482574-0AD2-D54A-A248-BC012BFEF429}" srcOrd="0" destOrd="0" presId="urn:microsoft.com/office/officeart/2008/layout/HalfCircleOrganizationChart"/>
    <dgm:cxn modelId="{20201FA9-5F33-4DB8-8E0B-BA1759E41402}" type="presOf" srcId="{70AA8A8F-8FED-4149-A295-9D1BA95DDC9B}" destId="{0BF0BE85-E423-A843-B9AB-EA5B9369F662}" srcOrd="1" destOrd="0" presId="urn:microsoft.com/office/officeart/2008/layout/HalfCircleOrganizationChart"/>
    <dgm:cxn modelId="{33862105-45C6-4D69-9D24-7DF6004BE7A7}" type="presOf" srcId="{51B08561-6DC4-1241-9670-0F3CAB408282}" destId="{300B6A78-0C3A-5B4E-AD2F-93B97DA2F56C}" srcOrd="1" destOrd="0" presId="urn:microsoft.com/office/officeart/2008/layout/HalfCircleOrganizationChart"/>
    <dgm:cxn modelId="{3E5C5B02-08D2-405A-B583-9F386BD28964}" type="presOf" srcId="{A9B3F6A5-C6D1-254C-BD35-1FAB4569ADFA}" destId="{6CC84037-DD20-484A-B7F5-D331EDFCF789}" srcOrd="1" destOrd="0" presId="urn:microsoft.com/office/officeart/2008/layout/HalfCircleOrganizationChart"/>
    <dgm:cxn modelId="{29E5C7C5-5F6D-445F-A948-5967B8DD4B3A}" type="presOf" srcId="{70AA8A8F-8FED-4149-A295-9D1BA95DDC9B}" destId="{192B681F-91C4-AF4E-B79D-C7793AA9A6E3}" srcOrd="0" destOrd="0" presId="urn:microsoft.com/office/officeart/2008/layout/HalfCircleOrganizationChart"/>
    <dgm:cxn modelId="{8076B40A-06AD-4ABF-8548-F57B969A6328}" type="presOf" srcId="{FB4FADAE-4F85-8845-80AA-9232AC97EA36}" destId="{102E5C1E-92E6-784F-99D8-8F63D68D2ED2}"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BB16FBE-29D6-4660-9DC9-CB531CBE6B66}" type="presOf" srcId="{1F264E59-6640-F24A-A9A5-AE6102944451}" destId="{1504E0BF-00D0-3C49-8725-83C91B7265FD}" srcOrd="1" destOrd="0" presId="urn:microsoft.com/office/officeart/2008/layout/HalfCircleOrganizationChart"/>
    <dgm:cxn modelId="{0D6DD8B4-AF8A-4863-AC7C-C8F1C61FE02A}" type="presOf" srcId="{88C386A5-A841-EA42-A28F-B66650749E27}" destId="{28A1E2BE-67B5-094C-9E05-96B9C0F2F552}" srcOrd="1" destOrd="0" presId="urn:microsoft.com/office/officeart/2008/layout/HalfCircleOrganizationChart"/>
    <dgm:cxn modelId="{EFF0FF0F-B4BD-42DD-908E-799D31DFB58C}" type="presOf" srcId="{D44B9CD4-94DF-B64E-820E-95E84117F9D4}" destId="{9E682431-A48B-7A40-A59B-56159335E06A}" srcOrd="1" destOrd="0" presId="urn:microsoft.com/office/officeart/2008/layout/HalfCircleOrganizationChart"/>
    <dgm:cxn modelId="{917B4D18-324D-4E56-AA73-C524A6C95658}" type="presOf" srcId="{6B08ED09-B874-D74A-BDB7-F1763A20BFC0}" destId="{45E80E85-8B2F-BE4A-86BC-2DD7EF816D17}" srcOrd="0" destOrd="0" presId="urn:microsoft.com/office/officeart/2008/layout/HalfCircleOrganizationChart"/>
    <dgm:cxn modelId="{38A5837E-CF63-4D4B-8DC1-3E91ED5C8C2A}" type="presOf" srcId="{A9B3F6A5-C6D1-254C-BD35-1FAB4569ADFA}" destId="{EB05192C-527A-5D41-87F2-2EC5C324EC0B}" srcOrd="0" destOrd="0" presId="urn:microsoft.com/office/officeart/2008/layout/HalfCircleOrganizationChart"/>
    <dgm:cxn modelId="{068377FB-885E-4204-8262-69196EBB2214}" type="presParOf" srcId="{D68DF7B4-8542-9446-818C-59947218F8B5}" destId="{8C142624-E278-EF42-A760-9372E64F4E35}" srcOrd="0" destOrd="0" presId="urn:microsoft.com/office/officeart/2008/layout/HalfCircleOrganizationChart"/>
    <dgm:cxn modelId="{4AC55D0E-9737-4ACF-B395-32E7F663DEDC}" type="presParOf" srcId="{8C142624-E278-EF42-A760-9372E64F4E35}" destId="{0419F53B-788F-444A-A6C3-8372D04550CD}" srcOrd="0" destOrd="0" presId="urn:microsoft.com/office/officeart/2008/layout/HalfCircleOrganizationChart"/>
    <dgm:cxn modelId="{073838E8-56A3-4FC7-BB57-25A8AAA2BD5D}" type="presParOf" srcId="{0419F53B-788F-444A-A6C3-8372D04550CD}" destId="{EB05192C-527A-5D41-87F2-2EC5C324EC0B}" srcOrd="0" destOrd="0" presId="urn:microsoft.com/office/officeart/2008/layout/HalfCircleOrganizationChart"/>
    <dgm:cxn modelId="{90B681B0-4FF9-46A0-89B0-1A76CC271230}" type="presParOf" srcId="{0419F53B-788F-444A-A6C3-8372D04550CD}" destId="{6AD2DE29-FCC8-C547-A1A0-7EB4A67403DE}" srcOrd="1" destOrd="0" presId="urn:microsoft.com/office/officeart/2008/layout/HalfCircleOrganizationChart"/>
    <dgm:cxn modelId="{636AC8E1-D4AA-4F99-B6D0-A21C4F267760}" type="presParOf" srcId="{0419F53B-788F-444A-A6C3-8372D04550CD}" destId="{97681BB6-FB53-B940-AE01-EABFD1280AAE}" srcOrd="2" destOrd="0" presId="urn:microsoft.com/office/officeart/2008/layout/HalfCircleOrganizationChart"/>
    <dgm:cxn modelId="{A5C9885B-B2E2-498A-ABC2-0D26C92B8E33}" type="presParOf" srcId="{0419F53B-788F-444A-A6C3-8372D04550CD}" destId="{6CC84037-DD20-484A-B7F5-D331EDFCF789}" srcOrd="3" destOrd="0" presId="urn:microsoft.com/office/officeart/2008/layout/HalfCircleOrganizationChart"/>
    <dgm:cxn modelId="{E30F8D0A-3B48-439C-A81E-E603CA41D3D7}" type="presParOf" srcId="{8C142624-E278-EF42-A760-9372E64F4E35}" destId="{A49555AC-5C29-674A-8009-91FC9632F983}" srcOrd="1" destOrd="0" presId="urn:microsoft.com/office/officeart/2008/layout/HalfCircleOrganizationChart"/>
    <dgm:cxn modelId="{66CD3DA7-4E54-4716-B63B-9772903F243F}" type="presParOf" srcId="{A49555AC-5C29-674A-8009-91FC9632F983}" destId="{839C52B7-E823-8B43-9FF8-2B56EEE41FD4}" srcOrd="0" destOrd="0" presId="urn:microsoft.com/office/officeart/2008/layout/HalfCircleOrganizationChart"/>
    <dgm:cxn modelId="{F2AC6082-970A-4D44-8138-D17CA7BC54B7}" type="presParOf" srcId="{A49555AC-5C29-674A-8009-91FC9632F983}" destId="{1B45603D-A7F5-8946-9EDB-0C49E0E725B0}" srcOrd="1" destOrd="0" presId="urn:microsoft.com/office/officeart/2008/layout/HalfCircleOrganizationChart"/>
    <dgm:cxn modelId="{4960325A-246F-49CF-8838-BB7A662972BC}" type="presParOf" srcId="{1B45603D-A7F5-8946-9EDB-0C49E0E725B0}" destId="{F6ED177D-F269-234F-B392-2C216624C4A9}" srcOrd="0" destOrd="0" presId="urn:microsoft.com/office/officeart/2008/layout/HalfCircleOrganizationChart"/>
    <dgm:cxn modelId="{7C30C1A8-1274-4C5F-A9D1-0EF1CAAC96DB}" type="presParOf" srcId="{F6ED177D-F269-234F-B392-2C216624C4A9}" destId="{1EBC3FE8-4A6F-7442-9129-150F8118DDEA}" srcOrd="0" destOrd="0" presId="urn:microsoft.com/office/officeart/2008/layout/HalfCircleOrganizationChart"/>
    <dgm:cxn modelId="{7BEA1B34-EC48-4CD4-97EF-0C89E4EF3622}" type="presParOf" srcId="{F6ED177D-F269-234F-B392-2C216624C4A9}" destId="{42549172-AA64-A840-B29A-9C3F45CE9EE5}" srcOrd="1" destOrd="0" presId="urn:microsoft.com/office/officeart/2008/layout/HalfCircleOrganizationChart"/>
    <dgm:cxn modelId="{9B00F1DE-3240-4C50-952F-A968E5B11860}" type="presParOf" srcId="{F6ED177D-F269-234F-B392-2C216624C4A9}" destId="{E1FC29C1-E80E-214D-BD6C-5AD13CFE5633}" srcOrd="2" destOrd="0" presId="urn:microsoft.com/office/officeart/2008/layout/HalfCircleOrganizationChart"/>
    <dgm:cxn modelId="{64C9C908-3327-4295-9988-4DB7E0E803C1}" type="presParOf" srcId="{F6ED177D-F269-234F-B392-2C216624C4A9}" destId="{1504E0BF-00D0-3C49-8725-83C91B7265FD}" srcOrd="3" destOrd="0" presId="urn:microsoft.com/office/officeart/2008/layout/HalfCircleOrganizationChart"/>
    <dgm:cxn modelId="{344981F7-CDB5-41A2-8D3D-2B1E29A78B46}" type="presParOf" srcId="{1B45603D-A7F5-8946-9EDB-0C49E0E725B0}" destId="{1C59311C-77A4-8543-96C5-012AED6A0FC6}" srcOrd="1" destOrd="0" presId="urn:microsoft.com/office/officeart/2008/layout/HalfCircleOrganizationChart"/>
    <dgm:cxn modelId="{A877FFD6-759B-4D60-BC41-72A30A188B8E}" type="presParOf" srcId="{1B45603D-A7F5-8946-9EDB-0C49E0E725B0}" destId="{34E4429F-6A17-A346-98B4-47D38A30F214}" srcOrd="2" destOrd="0" presId="urn:microsoft.com/office/officeart/2008/layout/HalfCircleOrganizationChart"/>
    <dgm:cxn modelId="{8320AF14-F074-4E3C-B66D-1A12DDC583FE}" type="presParOf" srcId="{A49555AC-5C29-674A-8009-91FC9632F983}" destId="{2CFFCB8D-9475-BD4B-9887-384F29646124}" srcOrd="2" destOrd="0" presId="urn:microsoft.com/office/officeart/2008/layout/HalfCircleOrganizationChart"/>
    <dgm:cxn modelId="{F549EED2-AB46-43F8-BAEA-5381978374B7}" type="presParOf" srcId="{A49555AC-5C29-674A-8009-91FC9632F983}" destId="{59C86635-0565-7040-B9DD-AC3052EA4315}" srcOrd="3" destOrd="0" presId="urn:microsoft.com/office/officeart/2008/layout/HalfCircleOrganizationChart"/>
    <dgm:cxn modelId="{06170F1B-9B36-4FA8-B6B2-3AB49CB88471}" type="presParOf" srcId="{59C86635-0565-7040-B9DD-AC3052EA4315}" destId="{5834ADD8-E84B-3B4A-B0FB-2D092E4BF926}" srcOrd="0" destOrd="0" presId="urn:microsoft.com/office/officeart/2008/layout/HalfCircleOrganizationChart"/>
    <dgm:cxn modelId="{430DAED1-1569-4E14-A32C-1AF6DB60601E}" type="presParOf" srcId="{5834ADD8-E84B-3B4A-B0FB-2D092E4BF926}" destId="{9E51699A-991B-4641-84D2-212B2B027E89}" srcOrd="0" destOrd="0" presId="urn:microsoft.com/office/officeart/2008/layout/HalfCircleOrganizationChart"/>
    <dgm:cxn modelId="{1EC227FA-D00A-4497-ADF3-E4A7EADF97B5}" type="presParOf" srcId="{5834ADD8-E84B-3B4A-B0FB-2D092E4BF926}" destId="{B6FDC77A-3C83-BB4E-BC88-7F6692336B41}" srcOrd="1" destOrd="0" presId="urn:microsoft.com/office/officeart/2008/layout/HalfCircleOrganizationChart"/>
    <dgm:cxn modelId="{352F09CE-3A10-4BB3-B567-41149FFF8ADC}" type="presParOf" srcId="{5834ADD8-E84B-3B4A-B0FB-2D092E4BF926}" destId="{B61017B7-CC38-E44F-8EC2-7442FCA629E8}" srcOrd="2" destOrd="0" presId="urn:microsoft.com/office/officeart/2008/layout/HalfCircleOrganizationChart"/>
    <dgm:cxn modelId="{7761C217-45BB-4EBD-9443-B74361F8027D}" type="presParOf" srcId="{5834ADD8-E84B-3B4A-B0FB-2D092E4BF926}" destId="{300B6A78-0C3A-5B4E-AD2F-93B97DA2F56C}" srcOrd="3" destOrd="0" presId="urn:microsoft.com/office/officeart/2008/layout/HalfCircleOrganizationChart"/>
    <dgm:cxn modelId="{382029A2-AA2A-406A-B7E2-647BE670E33A}" type="presParOf" srcId="{59C86635-0565-7040-B9DD-AC3052EA4315}" destId="{EE308B4A-7A03-3E44-8E3A-0773FF338E2D}" srcOrd="1" destOrd="0" presId="urn:microsoft.com/office/officeart/2008/layout/HalfCircleOrganizationChart"/>
    <dgm:cxn modelId="{8CA290B1-3409-4421-8D6D-865E21FC68D1}" type="presParOf" srcId="{59C86635-0565-7040-B9DD-AC3052EA4315}" destId="{43828F01-0673-D442-A2B3-3198087E1EA8}" srcOrd="2" destOrd="0" presId="urn:microsoft.com/office/officeart/2008/layout/HalfCircleOrganizationChart"/>
    <dgm:cxn modelId="{6A29F56A-E5D8-4DE4-B1C4-1B2274808DD7}" type="presParOf" srcId="{A49555AC-5C29-674A-8009-91FC9632F983}" destId="{D41A28FF-9D7C-E049-9F81-95EBF4E366AF}" srcOrd="4" destOrd="0" presId="urn:microsoft.com/office/officeart/2008/layout/HalfCircleOrganizationChart"/>
    <dgm:cxn modelId="{542E1793-1963-4177-A209-3F6E2DC00C91}" type="presParOf" srcId="{A49555AC-5C29-674A-8009-91FC9632F983}" destId="{765BF392-0BE6-4A45-9CAC-BF4BDF935112}" srcOrd="5" destOrd="0" presId="urn:microsoft.com/office/officeart/2008/layout/HalfCircleOrganizationChart"/>
    <dgm:cxn modelId="{F556EFB4-9C45-435B-A192-31C316025C85}" type="presParOf" srcId="{765BF392-0BE6-4A45-9CAC-BF4BDF935112}" destId="{19B133D6-4518-D641-9265-D2C36F3821CD}" srcOrd="0" destOrd="0" presId="urn:microsoft.com/office/officeart/2008/layout/HalfCircleOrganizationChart"/>
    <dgm:cxn modelId="{3F2D7088-D53A-467D-ADD4-8F6FE36AE965}" type="presParOf" srcId="{19B133D6-4518-D641-9265-D2C36F3821CD}" destId="{A5E4020B-49DD-1B4E-B673-EB8226EE3720}" srcOrd="0" destOrd="0" presId="urn:microsoft.com/office/officeart/2008/layout/HalfCircleOrganizationChart"/>
    <dgm:cxn modelId="{1A19CBA0-6EF5-476C-86CF-8A3C8EB2D591}" type="presParOf" srcId="{19B133D6-4518-D641-9265-D2C36F3821CD}" destId="{6FE385BF-D2AB-EC41-94A3-9BBD64D9BC9B}" srcOrd="1" destOrd="0" presId="urn:microsoft.com/office/officeart/2008/layout/HalfCircleOrganizationChart"/>
    <dgm:cxn modelId="{1E410D39-261B-4D3D-8C7D-7E11F78A9EDE}" type="presParOf" srcId="{19B133D6-4518-D641-9265-D2C36F3821CD}" destId="{1A7170AA-F5BC-D94A-BA92-7E413503321A}" srcOrd="2" destOrd="0" presId="urn:microsoft.com/office/officeart/2008/layout/HalfCircleOrganizationChart"/>
    <dgm:cxn modelId="{8FE17BDD-DA4C-4E11-B983-C8C6A83C254C}" type="presParOf" srcId="{19B133D6-4518-D641-9265-D2C36F3821CD}" destId="{9E682431-A48B-7A40-A59B-56159335E06A}" srcOrd="3" destOrd="0" presId="urn:microsoft.com/office/officeart/2008/layout/HalfCircleOrganizationChart"/>
    <dgm:cxn modelId="{34309B61-BB26-45F6-B879-24015269BD51}" type="presParOf" srcId="{765BF392-0BE6-4A45-9CAC-BF4BDF935112}" destId="{C96AD345-43B3-D140-B119-7B8AC02AC0B2}" srcOrd="1" destOrd="0" presId="urn:microsoft.com/office/officeart/2008/layout/HalfCircleOrganizationChart"/>
    <dgm:cxn modelId="{77F77890-4624-4E5A-B11E-29316B690FF9}" type="presParOf" srcId="{C96AD345-43B3-D140-B119-7B8AC02AC0B2}" destId="{709B747C-318A-DB40-B2FE-A27AEB67E54A}" srcOrd="0" destOrd="0" presId="urn:microsoft.com/office/officeart/2008/layout/HalfCircleOrganizationChart"/>
    <dgm:cxn modelId="{89EF8BEA-4FBE-466A-AF9C-535D30C08F4A}" type="presParOf" srcId="{C96AD345-43B3-D140-B119-7B8AC02AC0B2}" destId="{75247BD8-79E6-CF40-BF0C-3FF975A0D8BA}" srcOrd="1" destOrd="0" presId="urn:microsoft.com/office/officeart/2008/layout/HalfCircleOrganizationChart"/>
    <dgm:cxn modelId="{5E5EC9F0-8CE3-4E08-8441-384DF18F29BE}" type="presParOf" srcId="{75247BD8-79E6-CF40-BF0C-3FF975A0D8BA}" destId="{A46132A0-D9A6-9942-AD1A-913D81EDE6AB}" srcOrd="0" destOrd="0" presId="urn:microsoft.com/office/officeart/2008/layout/HalfCircleOrganizationChart"/>
    <dgm:cxn modelId="{5E6A7BE2-8354-46F2-B116-9E4CEBF035FE}" type="presParOf" srcId="{A46132A0-D9A6-9942-AD1A-913D81EDE6AB}" destId="{2D06822F-24C2-554F-BA78-811C34A3B1A5}" srcOrd="0" destOrd="0" presId="urn:microsoft.com/office/officeart/2008/layout/HalfCircleOrganizationChart"/>
    <dgm:cxn modelId="{32F925D9-A767-4920-9A19-79132EDC674A}" type="presParOf" srcId="{A46132A0-D9A6-9942-AD1A-913D81EDE6AB}" destId="{577DBC34-A896-B748-9D9E-587430B83FAB}" srcOrd="1" destOrd="0" presId="urn:microsoft.com/office/officeart/2008/layout/HalfCircleOrganizationChart"/>
    <dgm:cxn modelId="{77E71F30-78AB-4866-B026-9F57647FC57C}" type="presParOf" srcId="{A46132A0-D9A6-9942-AD1A-913D81EDE6AB}" destId="{918013B7-1D24-044A-B869-966EE8EB7807}" srcOrd="2" destOrd="0" presId="urn:microsoft.com/office/officeart/2008/layout/HalfCircleOrganizationChart"/>
    <dgm:cxn modelId="{8F27007A-001C-451E-A7FD-C7D8F37A6A6A}" type="presParOf" srcId="{A46132A0-D9A6-9942-AD1A-913D81EDE6AB}" destId="{9428AB28-41E6-0A48-8820-157994D9D30C}" srcOrd="3" destOrd="0" presId="urn:microsoft.com/office/officeart/2008/layout/HalfCircleOrganizationChart"/>
    <dgm:cxn modelId="{6BCF76DF-B6CA-4C23-BB46-F7447DB42BC0}" type="presParOf" srcId="{75247BD8-79E6-CF40-BF0C-3FF975A0D8BA}" destId="{F9B5BAFC-6556-C847-B89A-0DF412C782F6}" srcOrd="1" destOrd="0" presId="urn:microsoft.com/office/officeart/2008/layout/HalfCircleOrganizationChart"/>
    <dgm:cxn modelId="{540B8094-29DB-492F-AECC-B2A0C867D11D}" type="presParOf" srcId="{75247BD8-79E6-CF40-BF0C-3FF975A0D8BA}" destId="{F29318D9-AE18-0143-BE97-F618C4BC68C9}" srcOrd="2" destOrd="0" presId="urn:microsoft.com/office/officeart/2008/layout/HalfCircleOrganizationChart"/>
    <dgm:cxn modelId="{783EFBCC-1E5E-49A5-AC20-49E83E653C6B}" type="presParOf" srcId="{765BF392-0BE6-4A45-9CAC-BF4BDF935112}" destId="{74F1DE5C-62D9-294D-9C28-7ED047F2C1F1}" srcOrd="2" destOrd="0" presId="urn:microsoft.com/office/officeart/2008/layout/HalfCircleOrganizationChart"/>
    <dgm:cxn modelId="{C0129FF8-1FDF-4AEF-954A-2ADD4F171233}" type="presParOf" srcId="{A49555AC-5C29-674A-8009-91FC9632F983}" destId="{F70AC1FB-31CD-AB41-AB2A-30C27B078C73}" srcOrd="6" destOrd="0" presId="urn:microsoft.com/office/officeart/2008/layout/HalfCircleOrganizationChart"/>
    <dgm:cxn modelId="{5AEC9779-6A18-4F7E-986F-5C3CB95D297A}" type="presParOf" srcId="{A49555AC-5C29-674A-8009-91FC9632F983}" destId="{79D3F9B6-5C07-594B-8B56-0AFDAB030CBE}" srcOrd="7" destOrd="0" presId="urn:microsoft.com/office/officeart/2008/layout/HalfCircleOrganizationChart"/>
    <dgm:cxn modelId="{0532EAE0-B75F-4296-8E0F-91FFC502E577}" type="presParOf" srcId="{79D3F9B6-5C07-594B-8B56-0AFDAB030CBE}" destId="{062D1878-5626-4F44-8DFB-84EA745BD08A}" srcOrd="0" destOrd="0" presId="urn:microsoft.com/office/officeart/2008/layout/HalfCircleOrganizationChart"/>
    <dgm:cxn modelId="{E338F533-9494-4AD2-83B6-1C5BBF00CF38}" type="presParOf" srcId="{062D1878-5626-4F44-8DFB-84EA745BD08A}" destId="{172ADABA-4E50-1C40-9B0C-7335204F503D}" srcOrd="0" destOrd="0" presId="urn:microsoft.com/office/officeart/2008/layout/HalfCircleOrganizationChart"/>
    <dgm:cxn modelId="{C559B7CB-42DF-4DA5-A4EE-74F588276D32}" type="presParOf" srcId="{062D1878-5626-4F44-8DFB-84EA745BD08A}" destId="{0F621EC2-8E12-0549-A2AA-DEA3673AA5A3}" srcOrd="1" destOrd="0" presId="urn:microsoft.com/office/officeart/2008/layout/HalfCircleOrganizationChart"/>
    <dgm:cxn modelId="{CD0DCD5B-D1D0-4979-8348-33F3F9FB54C8}" type="presParOf" srcId="{062D1878-5626-4F44-8DFB-84EA745BD08A}" destId="{80D6CEEA-0B76-5246-A4B8-C94A86E47F03}" srcOrd="2" destOrd="0" presId="urn:microsoft.com/office/officeart/2008/layout/HalfCircleOrganizationChart"/>
    <dgm:cxn modelId="{0B3B80ED-4EEB-4D0B-93F1-C25F94095909}" type="presParOf" srcId="{062D1878-5626-4F44-8DFB-84EA745BD08A}" destId="{0247B166-BC53-1542-AD63-412179EA14B5}" srcOrd="3" destOrd="0" presId="urn:microsoft.com/office/officeart/2008/layout/HalfCircleOrganizationChart"/>
    <dgm:cxn modelId="{60B0A2D8-BBB9-4A21-85E1-AAC80ED30F1F}" type="presParOf" srcId="{79D3F9B6-5C07-594B-8B56-0AFDAB030CBE}" destId="{540E4BFD-77E2-0A4A-AF47-826045A2EAE7}" srcOrd="1" destOrd="0" presId="urn:microsoft.com/office/officeart/2008/layout/HalfCircleOrganizationChart"/>
    <dgm:cxn modelId="{A5FA32F0-14BF-47FF-96D3-C2378E97EF67}" type="presParOf" srcId="{540E4BFD-77E2-0A4A-AF47-826045A2EAE7}" destId="{45E80E85-8B2F-BE4A-86BC-2DD7EF816D17}" srcOrd="0" destOrd="0" presId="urn:microsoft.com/office/officeart/2008/layout/HalfCircleOrganizationChart"/>
    <dgm:cxn modelId="{0D1BA39A-92C6-4D5F-9EFC-CF5465B56DEE}" type="presParOf" srcId="{540E4BFD-77E2-0A4A-AF47-826045A2EAE7}" destId="{7D68A9C3-7AFE-884E-A5C2-407FA5A1DE85}" srcOrd="1" destOrd="0" presId="urn:microsoft.com/office/officeart/2008/layout/HalfCircleOrganizationChart"/>
    <dgm:cxn modelId="{0BF317D0-696A-4E9B-8E4B-85EF22C9DB4D}" type="presParOf" srcId="{7D68A9C3-7AFE-884E-A5C2-407FA5A1DE85}" destId="{175B3CA9-6AAF-9A4F-ADB0-B6E62799E89F}" srcOrd="0" destOrd="0" presId="urn:microsoft.com/office/officeart/2008/layout/HalfCircleOrganizationChart"/>
    <dgm:cxn modelId="{38762BCD-1A30-4E29-AF7A-45EF30B3989F}" type="presParOf" srcId="{175B3CA9-6AAF-9A4F-ADB0-B6E62799E89F}" destId="{79FA37EA-7521-1F4C-A399-95F223771CD3}" srcOrd="0" destOrd="0" presId="urn:microsoft.com/office/officeart/2008/layout/HalfCircleOrganizationChart"/>
    <dgm:cxn modelId="{25962A64-9BA0-4767-8592-4CA67A14BD3E}" type="presParOf" srcId="{175B3CA9-6AAF-9A4F-ADB0-B6E62799E89F}" destId="{A49E9390-BD0F-C24A-9449-9F4ADBBD70B3}" srcOrd="1" destOrd="0" presId="urn:microsoft.com/office/officeart/2008/layout/HalfCircleOrganizationChart"/>
    <dgm:cxn modelId="{CD39BE35-31A1-4058-B4AD-9D4C9C20FD91}" type="presParOf" srcId="{175B3CA9-6AAF-9A4F-ADB0-B6E62799E89F}" destId="{1C426711-9729-3E46-B42D-7809147B8BC6}" srcOrd="2" destOrd="0" presId="urn:microsoft.com/office/officeart/2008/layout/HalfCircleOrganizationChart"/>
    <dgm:cxn modelId="{8901EA1C-AA90-447A-9526-1590BF35ABB9}" type="presParOf" srcId="{175B3CA9-6AAF-9A4F-ADB0-B6E62799E89F}" destId="{28A1E2BE-67B5-094C-9E05-96B9C0F2F552}" srcOrd="3" destOrd="0" presId="urn:microsoft.com/office/officeart/2008/layout/HalfCircleOrganizationChart"/>
    <dgm:cxn modelId="{419AA2DA-16DE-4435-B507-4B3670B569E5}" type="presParOf" srcId="{7D68A9C3-7AFE-884E-A5C2-407FA5A1DE85}" destId="{11CC00A4-9717-6747-A608-CA2C7C37A923}" srcOrd="1" destOrd="0" presId="urn:microsoft.com/office/officeart/2008/layout/HalfCircleOrganizationChart"/>
    <dgm:cxn modelId="{857051CD-8082-48D8-A5E5-3B358971B7BF}" type="presParOf" srcId="{11CC00A4-9717-6747-A608-CA2C7C37A923}" destId="{102E5C1E-92E6-784F-99D8-8F63D68D2ED2}" srcOrd="0" destOrd="0" presId="urn:microsoft.com/office/officeart/2008/layout/HalfCircleOrganizationChart"/>
    <dgm:cxn modelId="{7EDE0B54-2380-4BCE-AB0E-1D38F00D2F1B}" type="presParOf" srcId="{11CC00A4-9717-6747-A608-CA2C7C37A923}" destId="{63957DCA-AF7B-914E-8BBB-44B073008C15}" srcOrd="1" destOrd="0" presId="urn:microsoft.com/office/officeart/2008/layout/HalfCircleOrganizationChart"/>
    <dgm:cxn modelId="{237B5276-5F09-465D-8E1C-4935CB0EA00D}" type="presParOf" srcId="{63957DCA-AF7B-914E-8BBB-44B073008C15}" destId="{B1EF8B2C-84EA-7A47-A4A3-0A7BC4EAD06C}" srcOrd="0" destOrd="0" presId="urn:microsoft.com/office/officeart/2008/layout/HalfCircleOrganizationChart"/>
    <dgm:cxn modelId="{5B376763-FF27-4885-848B-086DAC9D5460}" type="presParOf" srcId="{B1EF8B2C-84EA-7A47-A4A3-0A7BC4EAD06C}" destId="{192B681F-91C4-AF4E-B79D-C7793AA9A6E3}" srcOrd="0" destOrd="0" presId="urn:microsoft.com/office/officeart/2008/layout/HalfCircleOrganizationChart"/>
    <dgm:cxn modelId="{95CFD262-6E79-469C-A77A-DB02B64D7CB7}" type="presParOf" srcId="{B1EF8B2C-84EA-7A47-A4A3-0A7BC4EAD06C}" destId="{72EC0DAB-5DCC-3743-989B-0DB7633AC99A}" srcOrd="1" destOrd="0" presId="urn:microsoft.com/office/officeart/2008/layout/HalfCircleOrganizationChart"/>
    <dgm:cxn modelId="{F2713A75-93E0-4C00-98C4-CAFF4BE5CDBF}" type="presParOf" srcId="{B1EF8B2C-84EA-7A47-A4A3-0A7BC4EAD06C}" destId="{9DE48F64-63EE-6C41-98AA-261C1CF4B2A3}" srcOrd="2" destOrd="0" presId="urn:microsoft.com/office/officeart/2008/layout/HalfCircleOrganizationChart"/>
    <dgm:cxn modelId="{9DA577C6-0930-4D52-BDCF-03B962F02FC0}" type="presParOf" srcId="{B1EF8B2C-84EA-7A47-A4A3-0A7BC4EAD06C}" destId="{0BF0BE85-E423-A843-B9AB-EA5B9369F662}" srcOrd="3" destOrd="0" presId="urn:microsoft.com/office/officeart/2008/layout/HalfCircleOrganizationChart"/>
    <dgm:cxn modelId="{28A850A4-C3F1-4B32-A944-4AEE08D584EE}" type="presParOf" srcId="{63957DCA-AF7B-914E-8BBB-44B073008C15}" destId="{18242CA4-A70C-8C46-93EC-382AB38BF6ED}" srcOrd="1" destOrd="0" presId="urn:microsoft.com/office/officeart/2008/layout/HalfCircleOrganizationChart"/>
    <dgm:cxn modelId="{9D499E5C-05CB-4555-A5BD-6BDB9975B5AD}" type="presParOf" srcId="{63957DCA-AF7B-914E-8BBB-44B073008C15}" destId="{C5E99255-DB7B-6F4D-A5CF-A4526D87AC2F}" srcOrd="2" destOrd="0" presId="urn:microsoft.com/office/officeart/2008/layout/HalfCircleOrganizationChart"/>
    <dgm:cxn modelId="{A915FBFB-8BE6-4033-8F7E-DEB01CDB7C6E}" type="presParOf" srcId="{7D68A9C3-7AFE-884E-A5C2-407FA5A1DE85}" destId="{7E1E19D2-B6CC-E34F-8DFA-78C3989F2998}" srcOrd="2" destOrd="0" presId="urn:microsoft.com/office/officeart/2008/layout/HalfCircleOrganizationChart"/>
    <dgm:cxn modelId="{B9016803-FF90-4E60-A8A6-C113ECB4CE46}" type="presParOf" srcId="{79D3F9B6-5C07-594B-8B56-0AFDAB030CBE}" destId="{7075C42A-DCAA-5B49-A821-80CC02BDB78F}" srcOrd="2" destOrd="0" presId="urn:microsoft.com/office/officeart/2008/layout/HalfCircleOrganizationChart"/>
    <dgm:cxn modelId="{CC945911-0D05-4B31-98DB-E97F1658BEAA}" type="presParOf" srcId="{A49555AC-5C29-674A-8009-91FC9632F983}" destId="{0474AF73-9465-F648-920D-3190DF10E5AB}" srcOrd="8" destOrd="0" presId="urn:microsoft.com/office/officeart/2008/layout/HalfCircleOrganizationChart"/>
    <dgm:cxn modelId="{E98F6F9A-80E9-4E50-B714-DDA199EA55F1}" type="presParOf" srcId="{A49555AC-5C29-674A-8009-91FC9632F983}" destId="{B84853DD-6713-5A41-A135-3523C5DABF8F}" srcOrd="9" destOrd="0" presId="urn:microsoft.com/office/officeart/2008/layout/HalfCircleOrganizationChart"/>
    <dgm:cxn modelId="{DF2FB6CB-CC50-496B-BE2D-42BC0CAB09EB}" type="presParOf" srcId="{B84853DD-6713-5A41-A135-3523C5DABF8F}" destId="{32352C32-0634-7C48-91D9-F372EF2DA321}" srcOrd="0" destOrd="0" presId="urn:microsoft.com/office/officeart/2008/layout/HalfCircleOrganizationChart"/>
    <dgm:cxn modelId="{5B7EF2BE-A002-4FF8-8619-248A557C0E41}" type="presParOf" srcId="{32352C32-0634-7C48-91D9-F372EF2DA321}" destId="{52482574-0AD2-D54A-A248-BC012BFEF429}" srcOrd="0" destOrd="0" presId="urn:microsoft.com/office/officeart/2008/layout/HalfCircleOrganizationChart"/>
    <dgm:cxn modelId="{75ED112B-07FE-4C81-BA8B-ECC30BC89DE9}" type="presParOf" srcId="{32352C32-0634-7C48-91D9-F372EF2DA321}" destId="{F3A8E1DA-3021-9146-BD64-2C75698D1F46}" srcOrd="1" destOrd="0" presId="urn:microsoft.com/office/officeart/2008/layout/HalfCircleOrganizationChart"/>
    <dgm:cxn modelId="{6306A5B2-CC85-43B9-A8E8-EBC4C8426B00}" type="presParOf" srcId="{32352C32-0634-7C48-91D9-F372EF2DA321}" destId="{D52BA993-0C91-7D4F-950E-38C70FAEA007}" srcOrd="2" destOrd="0" presId="urn:microsoft.com/office/officeart/2008/layout/HalfCircleOrganizationChart"/>
    <dgm:cxn modelId="{E6781789-59AB-46D0-922C-A3C352054DA8}" type="presParOf" srcId="{32352C32-0634-7C48-91D9-F372EF2DA321}" destId="{FBC593DF-B2C7-A94B-A8E6-7D83D82C49C1}" srcOrd="3" destOrd="0" presId="urn:microsoft.com/office/officeart/2008/layout/HalfCircleOrganizationChart"/>
    <dgm:cxn modelId="{ECE3AEAD-BD1C-4DD4-B967-2F77BFB9F23E}" type="presParOf" srcId="{B84853DD-6713-5A41-A135-3523C5DABF8F}" destId="{D5A29425-EE8C-E046-AB83-651F9F36D3D3}" srcOrd="1" destOrd="0" presId="urn:microsoft.com/office/officeart/2008/layout/HalfCircleOrganizationChart"/>
    <dgm:cxn modelId="{1DE218A0-3F82-48CC-AC8F-9A2B672B1853}" type="presParOf" srcId="{B84853DD-6713-5A41-A135-3523C5DABF8F}" destId="{9381D43B-257F-0345-B29B-2957F0924A69}" srcOrd="2" destOrd="0" presId="urn:microsoft.com/office/officeart/2008/layout/HalfCircleOrganizationChart"/>
    <dgm:cxn modelId="{01DA9029-0DDB-4DEC-8552-A8EFDBABD01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48BFC11E-BEC5-A04A-85FE-5CDD615EA7A7}">
      <dgm:prSet phldrT="[Text]"/>
      <dgm:spPr/>
      <dgm:t>
        <a:bodyPr/>
        <a:lstStyle/>
        <a:p>
          <a:r>
            <a:rPr lang="en-US" dirty="0" smtClean="0">
              <a:latin typeface="Inconsolata"/>
              <a:cs typeface="Inconsolata"/>
            </a:rPr>
            <a:t>...</a:t>
          </a:r>
          <a:endParaRPr lang="en-US" dirty="0">
            <a:latin typeface="Inconsolata"/>
            <a:cs typeface="Inconsolata"/>
          </a:endParaRPr>
        </a:p>
      </dgm:t>
    </dgm:pt>
    <dgm:pt modelId="{C54844B4-B9B0-B24D-9485-673399CDC4E2}" type="parTrans" cxnId="{E797EF5B-9DE2-A24B-A30D-D15EE8FDA720}">
      <dgm:prSet/>
      <dgm:spPr/>
      <dgm:t>
        <a:bodyPr/>
        <a:lstStyle/>
        <a:p>
          <a:endParaRPr lang="en-US"/>
        </a:p>
      </dgm:t>
    </dgm:pt>
    <dgm:pt modelId="{00794099-7968-CD41-9B25-5E3E2525B5AB}" type="sibTrans" cxnId="{E797EF5B-9DE2-A24B-A30D-D15EE8FDA720}">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7FE57F9A-7356-C94F-9188-49E4DAEB4F56}" type="pres">
      <dgm:prSet presAssocID="{C54844B4-B9B0-B24D-9485-673399CDC4E2}" presName="Name28" presStyleLbl="parChTrans1D2" presStyleIdx="4" presStyleCnt="5"/>
      <dgm:spPr/>
      <dgm:t>
        <a:bodyPr/>
        <a:lstStyle/>
        <a:p>
          <a:endParaRPr lang="en-US"/>
        </a:p>
      </dgm:t>
    </dgm:pt>
    <dgm:pt modelId="{6E2C8647-3FDB-A248-912D-4D8534C5EEC4}" type="pres">
      <dgm:prSet presAssocID="{48BFC11E-BEC5-A04A-85FE-5CDD615EA7A7}" presName="hierRoot2" presStyleCnt="0">
        <dgm:presLayoutVars>
          <dgm:hierBranch val="init"/>
        </dgm:presLayoutVars>
      </dgm:prSet>
      <dgm:spPr/>
    </dgm:pt>
    <dgm:pt modelId="{A829A08D-0B5F-FD40-9C3E-64260F900609}" type="pres">
      <dgm:prSet presAssocID="{48BFC11E-BEC5-A04A-85FE-5CDD615EA7A7}" presName="rootComposite2" presStyleCnt="0"/>
      <dgm:spPr/>
    </dgm:pt>
    <dgm:pt modelId="{C37DF790-00F9-8D45-9081-2DC5F7F0C0C5}" type="pres">
      <dgm:prSet presAssocID="{48BFC11E-BEC5-A04A-85FE-5CDD615EA7A7}" presName="rootText2" presStyleLbl="alignAcc1" presStyleIdx="0" presStyleCnt="0">
        <dgm:presLayoutVars>
          <dgm:chPref val="3"/>
        </dgm:presLayoutVars>
      </dgm:prSet>
      <dgm:spPr/>
      <dgm:t>
        <a:bodyPr/>
        <a:lstStyle/>
        <a:p>
          <a:endParaRPr lang="en-US"/>
        </a:p>
      </dgm:t>
    </dgm:pt>
    <dgm:pt modelId="{F2FAF5CB-E102-BE49-B2F6-ECB7483FF333}" type="pres">
      <dgm:prSet presAssocID="{48BFC11E-BEC5-A04A-85FE-5CDD615EA7A7}" presName="topArc2" presStyleLbl="parChTrans1D1" presStyleIdx="16" presStyleCnt="18"/>
      <dgm:spPr/>
    </dgm:pt>
    <dgm:pt modelId="{22614682-6F21-9B47-AFB0-76A74D124FAA}" type="pres">
      <dgm:prSet presAssocID="{48BFC11E-BEC5-A04A-85FE-5CDD615EA7A7}" presName="bottomArc2" presStyleLbl="parChTrans1D1" presStyleIdx="17" presStyleCnt="18"/>
      <dgm:spPr/>
    </dgm:pt>
    <dgm:pt modelId="{5B3E174E-CD52-CB4D-B0C2-F74AD4CC5116}" type="pres">
      <dgm:prSet presAssocID="{48BFC11E-BEC5-A04A-85FE-5CDD615EA7A7}" presName="topConnNode2" presStyleLbl="node2" presStyleIdx="0" presStyleCnt="0"/>
      <dgm:spPr/>
      <dgm:t>
        <a:bodyPr/>
        <a:lstStyle/>
        <a:p>
          <a:endParaRPr lang="en-US"/>
        </a:p>
      </dgm:t>
    </dgm:pt>
    <dgm:pt modelId="{86D0DAB3-927E-FE48-92E1-3BAC00D98780}" type="pres">
      <dgm:prSet presAssocID="{48BFC11E-BEC5-A04A-85FE-5CDD615EA7A7}" presName="hierChild4" presStyleCnt="0"/>
      <dgm:spPr/>
    </dgm:pt>
    <dgm:pt modelId="{0EB13402-A0BB-8746-9F68-BFFF0AAAD1AD}" type="pres">
      <dgm:prSet presAssocID="{48BFC11E-BEC5-A04A-85FE-5CDD615EA7A7}" presName="hierChild5" presStyleCnt="0"/>
      <dgm:spPr/>
    </dgm:pt>
    <dgm:pt modelId="{D6AAF9F8-CDF0-DA49-8E37-9E816C70EB2D}" type="pres">
      <dgm:prSet presAssocID="{A9B3F6A5-C6D1-254C-BD35-1FAB4569ADFA}" presName="hierChild3" presStyleCnt="0"/>
      <dgm:spPr/>
    </dgm:pt>
  </dgm:ptLst>
  <dgm:cxnLst>
    <dgm:cxn modelId="{F97C18D7-A01F-4E14-A5A8-995CE660B25B}" type="presOf" srcId="{88C386A5-A841-EA42-A28F-B66650749E27}" destId="{79FA37EA-7521-1F4C-A399-95F223771CD3}" srcOrd="0" destOrd="0" presId="urn:microsoft.com/office/officeart/2008/layout/HalfCircleOrganizationChart"/>
    <dgm:cxn modelId="{432E5B94-DCB2-419F-AF61-C294F1552011}" type="presOf" srcId="{48BFC11E-BEC5-A04A-85FE-5CDD615EA7A7}" destId="{C37DF790-00F9-8D45-9081-2DC5F7F0C0C5}" srcOrd="0" destOrd="0" presId="urn:microsoft.com/office/officeart/2008/layout/HalfCircleOrganizationChart"/>
    <dgm:cxn modelId="{E797EF5B-9DE2-A24B-A30D-D15EE8FDA720}" srcId="{A9B3F6A5-C6D1-254C-BD35-1FAB4569ADFA}" destId="{48BFC11E-BEC5-A04A-85FE-5CDD615EA7A7}" srcOrd="4" destOrd="0" parTransId="{C54844B4-B9B0-B24D-9485-673399CDC4E2}" sibTransId="{00794099-7968-CD41-9B25-5E3E2525B5AB}"/>
    <dgm:cxn modelId="{B61F26AA-7999-44DC-AC08-B8B45F253753}" type="presOf" srcId="{F50AD94D-85E6-4C44-8AED-FC86928A67E0}" destId="{2CFFCB8D-9475-BD4B-9887-384F29646124}"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421F5F8C-910C-42B4-ACC3-E44CA02E5E97}" type="presOf" srcId="{51B08561-6DC4-1241-9670-0F3CAB408282}" destId="{300B6A78-0C3A-5B4E-AD2F-93B97DA2F56C}" srcOrd="1" destOrd="0" presId="urn:microsoft.com/office/officeart/2008/layout/HalfCircleOrganizationChart"/>
    <dgm:cxn modelId="{E3FF53D5-17D0-431D-B045-CCF785BE5F8E}" type="presOf" srcId="{70AA8A8F-8FED-4149-A295-9D1BA95DDC9B}" destId="{0BF0BE85-E423-A843-B9AB-EA5B9369F662}" srcOrd="1" destOrd="0" presId="urn:microsoft.com/office/officeart/2008/layout/HalfCircleOrganizationChart"/>
    <dgm:cxn modelId="{3287D0BD-4CCD-D741-BEA8-8F441B59A4D3}" srcId="{A9B3F6A5-C6D1-254C-BD35-1FAB4569ADFA}" destId="{D44B9CD4-94DF-B64E-820E-95E84117F9D4}" srcOrd="2" destOrd="0" parTransId="{921F844B-8BCA-BD4D-9EE2-1D1536B58524}" sibTransId="{ABF45D34-2CD7-E741-A54E-DB57CE697BBA}"/>
    <dgm:cxn modelId="{1112297F-31F9-47A2-A0B1-88CE6DAF07B9}" type="presOf" srcId="{D44B9CD4-94DF-B64E-820E-95E84117F9D4}" destId="{9E682431-A48B-7A40-A59B-56159335E06A}" srcOrd="1" destOrd="0" presId="urn:microsoft.com/office/officeart/2008/layout/HalfCircleOrganizationChart"/>
    <dgm:cxn modelId="{8B2B94DC-6628-B249-9309-75141A840E33}" srcId="{88C386A5-A841-EA42-A28F-B66650749E27}" destId="{70AA8A8F-8FED-4149-A295-9D1BA95DDC9B}" srcOrd="0" destOrd="0" parTransId="{FB4FADAE-4F85-8845-80AA-9232AC97EA36}" sibTransId="{C542B52A-937D-FD40-A63B-0BCE21AF318F}"/>
    <dgm:cxn modelId="{F09F4A8B-D3C6-4D22-858F-EC5BEB750C58}" type="presOf" srcId="{DCFC437A-325F-8D45-B683-EDC55DEB4733}" destId="{D68DF7B4-8542-9446-818C-59947218F8B5}" srcOrd="0" destOrd="0" presId="urn:microsoft.com/office/officeart/2008/layout/HalfCircleOrganizationChart"/>
    <dgm:cxn modelId="{B4B85B22-1834-4E9E-B096-49538E2A90AC}" type="presOf" srcId="{A9B3F6A5-C6D1-254C-BD35-1FAB4569ADFA}" destId="{6CC84037-DD20-484A-B7F5-D331EDFCF789}" srcOrd="1" destOrd="0" presId="urn:microsoft.com/office/officeart/2008/layout/HalfCircleOrganizationChart"/>
    <dgm:cxn modelId="{BAAC1E47-0DB3-49CA-B86B-3005C57304BE}" type="presOf" srcId="{D44B9CD4-94DF-B64E-820E-95E84117F9D4}" destId="{A5E4020B-49DD-1B4E-B673-EB8226EE3720}"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7592BEEC-8899-4F7C-8116-2DF2BD0F06A9}" type="presOf" srcId="{067644FF-A968-EB4A-A816-03D30CF9A0C0}" destId="{172ADABA-4E50-1C40-9B0C-7335204F503D}" srcOrd="0"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FDAB8C88-25F3-4A71-8E8D-C8C77151D5C1}" type="presOf" srcId="{64903026-723B-164B-9176-ABC25F3A9F67}" destId="{2D06822F-24C2-554F-BA78-811C34A3B1A5}" srcOrd="0"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DF7AF787-7F52-449C-8559-84EEC25F24F4}" type="presOf" srcId="{1F264E59-6640-F24A-A9A5-AE6102944451}" destId="{1EBC3FE8-4A6F-7442-9129-150F8118DDEA}"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893BD46F-C58D-4352-83B6-1A37BEC470AF}" type="presOf" srcId="{C54844B4-B9B0-B24D-9485-673399CDC4E2}" destId="{7FE57F9A-7356-C94F-9188-49E4DAEB4F56}" srcOrd="0" destOrd="0" presId="urn:microsoft.com/office/officeart/2008/layout/HalfCircleOrganizationChart"/>
    <dgm:cxn modelId="{2ABA188A-B771-41D1-BDF8-2F7FE7E75570}" type="presOf" srcId="{FB4FADAE-4F85-8845-80AA-9232AC97EA36}" destId="{102E5C1E-92E6-784F-99D8-8F63D68D2ED2}" srcOrd="0" destOrd="0" presId="urn:microsoft.com/office/officeart/2008/layout/HalfCircleOrganizationChart"/>
    <dgm:cxn modelId="{3AA6D094-911C-4AF5-B13F-AB6B5BDE4CBC}" type="presOf" srcId="{64903026-723B-164B-9176-ABC25F3A9F67}" destId="{9428AB28-41E6-0A48-8820-157994D9D30C}" srcOrd="1" destOrd="0" presId="urn:microsoft.com/office/officeart/2008/layout/HalfCircleOrganizationChart"/>
    <dgm:cxn modelId="{559E4657-5FFF-4560-AA8C-4EE6547FAC32}" type="presOf" srcId="{A9B3F6A5-C6D1-254C-BD35-1FAB4569ADFA}" destId="{EB05192C-527A-5D41-87F2-2EC5C324EC0B}" srcOrd="0" destOrd="0" presId="urn:microsoft.com/office/officeart/2008/layout/HalfCircleOrganizationChart"/>
    <dgm:cxn modelId="{5CD3C1F3-22DC-4B15-955E-17DDD5270976}" type="presOf" srcId="{51B08561-6DC4-1241-9670-0F3CAB408282}" destId="{9E51699A-991B-4641-84D2-212B2B027E89}" srcOrd="0" destOrd="0" presId="urn:microsoft.com/office/officeart/2008/layout/HalfCircleOrganizationChart"/>
    <dgm:cxn modelId="{48A4C2D3-73D3-41F2-A204-346C75F0AC59}" type="presOf" srcId="{70AA8A8F-8FED-4149-A295-9D1BA95DDC9B}" destId="{192B681F-91C4-AF4E-B79D-C7793AA9A6E3}" srcOrd="0" destOrd="0" presId="urn:microsoft.com/office/officeart/2008/layout/HalfCircleOrganizationChart"/>
    <dgm:cxn modelId="{B51F8C1C-2A9D-41A3-B435-47F5E2751C70}" type="presOf" srcId="{48BFC11E-BEC5-A04A-85FE-5CDD615EA7A7}" destId="{5B3E174E-CD52-CB4D-B0C2-F74AD4CC5116}" srcOrd="1" destOrd="0" presId="urn:microsoft.com/office/officeart/2008/layout/HalfCircleOrganizationChart"/>
    <dgm:cxn modelId="{FE70475A-9DC7-4141-81A2-0FFE541CB0C9}" type="presOf" srcId="{921F844B-8BCA-BD4D-9EE2-1D1536B58524}" destId="{D41A28FF-9D7C-E049-9F81-95EBF4E366AF}" srcOrd="0" destOrd="0" presId="urn:microsoft.com/office/officeart/2008/layout/HalfCircleOrganizationChart"/>
    <dgm:cxn modelId="{D9453482-F6E4-44E8-B2B4-5092C1749438}" type="presOf" srcId="{0B51E70B-C752-B649-B1AF-4BE866619E2C}" destId="{F70AC1FB-31CD-AB41-AB2A-30C27B078C73}" srcOrd="0" destOrd="0" presId="urn:microsoft.com/office/officeart/2008/layout/HalfCircleOrganizationChart"/>
    <dgm:cxn modelId="{6B657BA4-B291-4694-A9B3-310963543CC2}" type="presOf" srcId="{318866DB-4C54-644C-B5B2-62D81D1CB1ED}" destId="{839C52B7-E823-8B43-9FF8-2B56EEE41FD4}" srcOrd="0" destOrd="0" presId="urn:microsoft.com/office/officeart/2008/layout/HalfCircleOrganizationChart"/>
    <dgm:cxn modelId="{9BA49BC1-1BEF-4B50-A3BB-29575DE46205}" type="presOf" srcId="{88C386A5-A841-EA42-A28F-B66650749E27}" destId="{28A1E2BE-67B5-094C-9E05-96B9C0F2F552}" srcOrd="1"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9E3EA2F6-DEB8-4C93-AEFC-538B88F8F715}" type="presOf" srcId="{6B08ED09-B874-D74A-BDB7-F1763A20BFC0}" destId="{45E80E85-8B2F-BE4A-86BC-2DD7EF816D17}" srcOrd="0" destOrd="0" presId="urn:microsoft.com/office/officeart/2008/layout/HalfCircleOrganizationChart"/>
    <dgm:cxn modelId="{C3406392-06C5-4EE3-AD4F-0B4FDA5A296B}" type="presOf" srcId="{067644FF-A968-EB4A-A816-03D30CF9A0C0}" destId="{0247B166-BC53-1542-AD63-412179EA14B5}" srcOrd="1" destOrd="0" presId="urn:microsoft.com/office/officeart/2008/layout/HalfCircleOrganizationChart"/>
    <dgm:cxn modelId="{19DB130A-C215-4D3B-B4C1-8C0188FB882B}" type="presOf" srcId="{851EF02D-4E59-5041-89D7-627FB4EC6616}" destId="{709B747C-318A-DB40-B2FE-A27AEB67E54A}" srcOrd="0" destOrd="0" presId="urn:microsoft.com/office/officeart/2008/layout/HalfCircleOrganizationChart"/>
    <dgm:cxn modelId="{12CA7D33-37D5-4511-86B4-386566E9A7CF}" type="presOf" srcId="{1F264E59-6640-F24A-A9A5-AE6102944451}" destId="{1504E0BF-00D0-3C49-8725-83C91B7265FD}" srcOrd="1" destOrd="0" presId="urn:microsoft.com/office/officeart/2008/layout/HalfCircleOrganizationChart"/>
    <dgm:cxn modelId="{350736E6-E78B-4E4E-9182-ED202ABB7CC8}" type="presParOf" srcId="{D68DF7B4-8542-9446-818C-59947218F8B5}" destId="{8C142624-E278-EF42-A760-9372E64F4E35}" srcOrd="0" destOrd="0" presId="urn:microsoft.com/office/officeart/2008/layout/HalfCircleOrganizationChart"/>
    <dgm:cxn modelId="{671303D7-852E-4D55-8871-B8953D031A3E}" type="presParOf" srcId="{8C142624-E278-EF42-A760-9372E64F4E35}" destId="{0419F53B-788F-444A-A6C3-8372D04550CD}" srcOrd="0" destOrd="0" presId="urn:microsoft.com/office/officeart/2008/layout/HalfCircleOrganizationChart"/>
    <dgm:cxn modelId="{D0D8E8F1-9155-42ED-A06E-6F2D6F73E280}" type="presParOf" srcId="{0419F53B-788F-444A-A6C3-8372D04550CD}" destId="{EB05192C-527A-5D41-87F2-2EC5C324EC0B}" srcOrd="0" destOrd="0" presId="urn:microsoft.com/office/officeart/2008/layout/HalfCircleOrganizationChart"/>
    <dgm:cxn modelId="{4A694C75-3AA5-4823-AF0D-BEA69F6170C8}" type="presParOf" srcId="{0419F53B-788F-444A-A6C3-8372D04550CD}" destId="{6AD2DE29-FCC8-C547-A1A0-7EB4A67403DE}" srcOrd="1" destOrd="0" presId="urn:microsoft.com/office/officeart/2008/layout/HalfCircleOrganizationChart"/>
    <dgm:cxn modelId="{CD88FAB9-FCC0-4EA3-8E55-2FB173CF1442}" type="presParOf" srcId="{0419F53B-788F-444A-A6C3-8372D04550CD}" destId="{97681BB6-FB53-B940-AE01-EABFD1280AAE}" srcOrd="2" destOrd="0" presId="urn:microsoft.com/office/officeart/2008/layout/HalfCircleOrganizationChart"/>
    <dgm:cxn modelId="{65561663-E2F2-404E-BBA4-C29F76BD7597}" type="presParOf" srcId="{0419F53B-788F-444A-A6C3-8372D04550CD}" destId="{6CC84037-DD20-484A-B7F5-D331EDFCF789}" srcOrd="3" destOrd="0" presId="urn:microsoft.com/office/officeart/2008/layout/HalfCircleOrganizationChart"/>
    <dgm:cxn modelId="{82F7A558-9D0A-4DAE-BA97-74423BCF89E8}" type="presParOf" srcId="{8C142624-E278-EF42-A760-9372E64F4E35}" destId="{A49555AC-5C29-674A-8009-91FC9632F983}" srcOrd="1" destOrd="0" presId="urn:microsoft.com/office/officeart/2008/layout/HalfCircleOrganizationChart"/>
    <dgm:cxn modelId="{69BF953F-D823-4979-B8BC-1EC9F4368D38}" type="presParOf" srcId="{A49555AC-5C29-674A-8009-91FC9632F983}" destId="{839C52B7-E823-8B43-9FF8-2B56EEE41FD4}" srcOrd="0" destOrd="0" presId="urn:microsoft.com/office/officeart/2008/layout/HalfCircleOrganizationChart"/>
    <dgm:cxn modelId="{A485A77A-F01F-46C5-9B66-7E8CDDAE5F55}" type="presParOf" srcId="{A49555AC-5C29-674A-8009-91FC9632F983}" destId="{1B45603D-A7F5-8946-9EDB-0C49E0E725B0}" srcOrd="1" destOrd="0" presId="urn:microsoft.com/office/officeart/2008/layout/HalfCircleOrganizationChart"/>
    <dgm:cxn modelId="{D1585AD3-025D-48BB-A346-5C96F24A8199}" type="presParOf" srcId="{1B45603D-A7F5-8946-9EDB-0C49E0E725B0}" destId="{F6ED177D-F269-234F-B392-2C216624C4A9}" srcOrd="0" destOrd="0" presId="urn:microsoft.com/office/officeart/2008/layout/HalfCircleOrganizationChart"/>
    <dgm:cxn modelId="{7F3D9E89-9E4D-4DA0-B0B5-71E9FDD807E3}" type="presParOf" srcId="{F6ED177D-F269-234F-B392-2C216624C4A9}" destId="{1EBC3FE8-4A6F-7442-9129-150F8118DDEA}" srcOrd="0" destOrd="0" presId="urn:microsoft.com/office/officeart/2008/layout/HalfCircleOrganizationChart"/>
    <dgm:cxn modelId="{15851B19-D7A3-4CB8-A542-18E704E3378F}" type="presParOf" srcId="{F6ED177D-F269-234F-B392-2C216624C4A9}" destId="{42549172-AA64-A840-B29A-9C3F45CE9EE5}" srcOrd="1" destOrd="0" presId="urn:microsoft.com/office/officeart/2008/layout/HalfCircleOrganizationChart"/>
    <dgm:cxn modelId="{E021500C-C44B-4094-AB07-B05CCAC799DE}" type="presParOf" srcId="{F6ED177D-F269-234F-B392-2C216624C4A9}" destId="{E1FC29C1-E80E-214D-BD6C-5AD13CFE5633}" srcOrd="2" destOrd="0" presId="urn:microsoft.com/office/officeart/2008/layout/HalfCircleOrganizationChart"/>
    <dgm:cxn modelId="{B82033EA-BC6C-4986-B642-2668244022DE}" type="presParOf" srcId="{F6ED177D-F269-234F-B392-2C216624C4A9}" destId="{1504E0BF-00D0-3C49-8725-83C91B7265FD}" srcOrd="3" destOrd="0" presId="urn:microsoft.com/office/officeart/2008/layout/HalfCircleOrganizationChart"/>
    <dgm:cxn modelId="{E4259CBA-BBD6-43A2-B922-025C0834D6F1}" type="presParOf" srcId="{1B45603D-A7F5-8946-9EDB-0C49E0E725B0}" destId="{1C59311C-77A4-8543-96C5-012AED6A0FC6}" srcOrd="1" destOrd="0" presId="urn:microsoft.com/office/officeart/2008/layout/HalfCircleOrganizationChart"/>
    <dgm:cxn modelId="{5A79B145-151B-46F2-BEFD-60A6EAD8B07F}" type="presParOf" srcId="{1B45603D-A7F5-8946-9EDB-0C49E0E725B0}" destId="{34E4429F-6A17-A346-98B4-47D38A30F214}" srcOrd="2" destOrd="0" presId="urn:microsoft.com/office/officeart/2008/layout/HalfCircleOrganizationChart"/>
    <dgm:cxn modelId="{47712FFB-83B1-4EDD-A23B-A19FCA3C12DF}" type="presParOf" srcId="{A49555AC-5C29-674A-8009-91FC9632F983}" destId="{2CFFCB8D-9475-BD4B-9887-384F29646124}" srcOrd="2" destOrd="0" presId="urn:microsoft.com/office/officeart/2008/layout/HalfCircleOrganizationChart"/>
    <dgm:cxn modelId="{D6D2953E-5D86-48E1-B196-FE71179129B9}" type="presParOf" srcId="{A49555AC-5C29-674A-8009-91FC9632F983}" destId="{59C86635-0565-7040-B9DD-AC3052EA4315}" srcOrd="3" destOrd="0" presId="urn:microsoft.com/office/officeart/2008/layout/HalfCircleOrganizationChart"/>
    <dgm:cxn modelId="{70D87CEC-D936-449C-A888-ED804F153A2C}" type="presParOf" srcId="{59C86635-0565-7040-B9DD-AC3052EA4315}" destId="{5834ADD8-E84B-3B4A-B0FB-2D092E4BF926}" srcOrd="0" destOrd="0" presId="urn:microsoft.com/office/officeart/2008/layout/HalfCircleOrganizationChart"/>
    <dgm:cxn modelId="{B7F558FE-8507-435E-B961-6C30D3F14B08}" type="presParOf" srcId="{5834ADD8-E84B-3B4A-B0FB-2D092E4BF926}" destId="{9E51699A-991B-4641-84D2-212B2B027E89}" srcOrd="0" destOrd="0" presId="urn:microsoft.com/office/officeart/2008/layout/HalfCircleOrganizationChart"/>
    <dgm:cxn modelId="{F41D6536-FBB0-4D41-B448-61F1AC749B40}" type="presParOf" srcId="{5834ADD8-E84B-3B4A-B0FB-2D092E4BF926}" destId="{B6FDC77A-3C83-BB4E-BC88-7F6692336B41}" srcOrd="1" destOrd="0" presId="urn:microsoft.com/office/officeart/2008/layout/HalfCircleOrganizationChart"/>
    <dgm:cxn modelId="{855E7942-BA51-4398-ABCE-17429037E7E5}" type="presParOf" srcId="{5834ADD8-E84B-3B4A-B0FB-2D092E4BF926}" destId="{B61017B7-CC38-E44F-8EC2-7442FCA629E8}" srcOrd="2" destOrd="0" presId="urn:microsoft.com/office/officeart/2008/layout/HalfCircleOrganizationChart"/>
    <dgm:cxn modelId="{8D2545FD-6516-40EE-BAF9-4D3007E192EA}" type="presParOf" srcId="{5834ADD8-E84B-3B4A-B0FB-2D092E4BF926}" destId="{300B6A78-0C3A-5B4E-AD2F-93B97DA2F56C}" srcOrd="3" destOrd="0" presId="urn:microsoft.com/office/officeart/2008/layout/HalfCircleOrganizationChart"/>
    <dgm:cxn modelId="{6C4E027F-B886-49FD-831F-1A43AA51FD47}" type="presParOf" srcId="{59C86635-0565-7040-B9DD-AC3052EA4315}" destId="{EE308B4A-7A03-3E44-8E3A-0773FF338E2D}" srcOrd="1" destOrd="0" presId="urn:microsoft.com/office/officeart/2008/layout/HalfCircleOrganizationChart"/>
    <dgm:cxn modelId="{890308A5-8BD9-47AA-91F4-62B5065846D1}" type="presParOf" srcId="{59C86635-0565-7040-B9DD-AC3052EA4315}" destId="{43828F01-0673-D442-A2B3-3198087E1EA8}" srcOrd="2" destOrd="0" presId="urn:microsoft.com/office/officeart/2008/layout/HalfCircleOrganizationChart"/>
    <dgm:cxn modelId="{2A695B01-0BB3-456D-A45A-17A80F88B7D3}" type="presParOf" srcId="{A49555AC-5C29-674A-8009-91FC9632F983}" destId="{D41A28FF-9D7C-E049-9F81-95EBF4E366AF}" srcOrd="4" destOrd="0" presId="urn:microsoft.com/office/officeart/2008/layout/HalfCircleOrganizationChart"/>
    <dgm:cxn modelId="{1CA86F18-90FA-4896-B682-8EE32E180066}" type="presParOf" srcId="{A49555AC-5C29-674A-8009-91FC9632F983}" destId="{765BF392-0BE6-4A45-9CAC-BF4BDF935112}" srcOrd="5" destOrd="0" presId="urn:microsoft.com/office/officeart/2008/layout/HalfCircleOrganizationChart"/>
    <dgm:cxn modelId="{40CB4E8B-F9DC-463D-BAC2-E6A174DE7C04}" type="presParOf" srcId="{765BF392-0BE6-4A45-9CAC-BF4BDF935112}" destId="{19B133D6-4518-D641-9265-D2C36F3821CD}" srcOrd="0" destOrd="0" presId="urn:microsoft.com/office/officeart/2008/layout/HalfCircleOrganizationChart"/>
    <dgm:cxn modelId="{C0D0B2FC-3A35-4216-BDDF-F94F8BCA53DF}" type="presParOf" srcId="{19B133D6-4518-D641-9265-D2C36F3821CD}" destId="{A5E4020B-49DD-1B4E-B673-EB8226EE3720}" srcOrd="0" destOrd="0" presId="urn:microsoft.com/office/officeart/2008/layout/HalfCircleOrganizationChart"/>
    <dgm:cxn modelId="{D449265E-BDC6-4431-9EF7-059101FBA3AB}" type="presParOf" srcId="{19B133D6-4518-D641-9265-D2C36F3821CD}" destId="{6FE385BF-D2AB-EC41-94A3-9BBD64D9BC9B}" srcOrd="1" destOrd="0" presId="urn:microsoft.com/office/officeart/2008/layout/HalfCircleOrganizationChart"/>
    <dgm:cxn modelId="{20999AF3-2718-483D-8EDA-794EFD1DE183}" type="presParOf" srcId="{19B133D6-4518-D641-9265-D2C36F3821CD}" destId="{1A7170AA-F5BC-D94A-BA92-7E413503321A}" srcOrd="2" destOrd="0" presId="urn:microsoft.com/office/officeart/2008/layout/HalfCircleOrganizationChart"/>
    <dgm:cxn modelId="{EE61A115-8F6C-4AC3-889F-C60AD284ED51}" type="presParOf" srcId="{19B133D6-4518-D641-9265-D2C36F3821CD}" destId="{9E682431-A48B-7A40-A59B-56159335E06A}" srcOrd="3" destOrd="0" presId="urn:microsoft.com/office/officeart/2008/layout/HalfCircleOrganizationChart"/>
    <dgm:cxn modelId="{4B709D16-EAD9-440C-92D7-C8AB5CDB0C37}" type="presParOf" srcId="{765BF392-0BE6-4A45-9CAC-BF4BDF935112}" destId="{C96AD345-43B3-D140-B119-7B8AC02AC0B2}" srcOrd="1" destOrd="0" presId="urn:microsoft.com/office/officeart/2008/layout/HalfCircleOrganizationChart"/>
    <dgm:cxn modelId="{1B998442-62A8-4952-8C7B-B5B2419E5458}" type="presParOf" srcId="{C96AD345-43B3-D140-B119-7B8AC02AC0B2}" destId="{709B747C-318A-DB40-B2FE-A27AEB67E54A}" srcOrd="0" destOrd="0" presId="urn:microsoft.com/office/officeart/2008/layout/HalfCircleOrganizationChart"/>
    <dgm:cxn modelId="{17C5A5E7-DEF9-42D9-98EB-21952FE35B9C}" type="presParOf" srcId="{C96AD345-43B3-D140-B119-7B8AC02AC0B2}" destId="{75247BD8-79E6-CF40-BF0C-3FF975A0D8BA}" srcOrd="1" destOrd="0" presId="urn:microsoft.com/office/officeart/2008/layout/HalfCircleOrganizationChart"/>
    <dgm:cxn modelId="{4FE5E450-00A0-4582-B462-B2453C6AD42A}" type="presParOf" srcId="{75247BD8-79E6-CF40-BF0C-3FF975A0D8BA}" destId="{A46132A0-D9A6-9942-AD1A-913D81EDE6AB}" srcOrd="0" destOrd="0" presId="urn:microsoft.com/office/officeart/2008/layout/HalfCircleOrganizationChart"/>
    <dgm:cxn modelId="{12BB4416-AED5-4F1B-9899-B74419CC2BAA}" type="presParOf" srcId="{A46132A0-D9A6-9942-AD1A-913D81EDE6AB}" destId="{2D06822F-24C2-554F-BA78-811C34A3B1A5}" srcOrd="0" destOrd="0" presId="urn:microsoft.com/office/officeart/2008/layout/HalfCircleOrganizationChart"/>
    <dgm:cxn modelId="{E9FC23BF-4AEF-4EBB-AAE3-C843FC631C9F}" type="presParOf" srcId="{A46132A0-D9A6-9942-AD1A-913D81EDE6AB}" destId="{577DBC34-A896-B748-9D9E-587430B83FAB}" srcOrd="1" destOrd="0" presId="urn:microsoft.com/office/officeart/2008/layout/HalfCircleOrganizationChart"/>
    <dgm:cxn modelId="{5E4C5E10-D6BF-4C2A-B2D8-08E20C76B4AE}" type="presParOf" srcId="{A46132A0-D9A6-9942-AD1A-913D81EDE6AB}" destId="{918013B7-1D24-044A-B869-966EE8EB7807}" srcOrd="2" destOrd="0" presId="urn:microsoft.com/office/officeart/2008/layout/HalfCircleOrganizationChart"/>
    <dgm:cxn modelId="{56EA811A-89ED-4015-863E-D28FA23D82DE}" type="presParOf" srcId="{A46132A0-D9A6-9942-AD1A-913D81EDE6AB}" destId="{9428AB28-41E6-0A48-8820-157994D9D30C}" srcOrd="3" destOrd="0" presId="urn:microsoft.com/office/officeart/2008/layout/HalfCircleOrganizationChart"/>
    <dgm:cxn modelId="{6A356885-C949-480A-9612-F0A8AB991907}" type="presParOf" srcId="{75247BD8-79E6-CF40-BF0C-3FF975A0D8BA}" destId="{F9B5BAFC-6556-C847-B89A-0DF412C782F6}" srcOrd="1" destOrd="0" presId="urn:microsoft.com/office/officeart/2008/layout/HalfCircleOrganizationChart"/>
    <dgm:cxn modelId="{A13E8193-2779-4395-8101-7882351039D9}" type="presParOf" srcId="{75247BD8-79E6-CF40-BF0C-3FF975A0D8BA}" destId="{F29318D9-AE18-0143-BE97-F618C4BC68C9}" srcOrd="2" destOrd="0" presId="urn:microsoft.com/office/officeart/2008/layout/HalfCircleOrganizationChart"/>
    <dgm:cxn modelId="{65194C50-86B8-4500-A1AD-FD356E04EE06}" type="presParOf" srcId="{765BF392-0BE6-4A45-9CAC-BF4BDF935112}" destId="{74F1DE5C-62D9-294D-9C28-7ED047F2C1F1}" srcOrd="2" destOrd="0" presId="urn:microsoft.com/office/officeart/2008/layout/HalfCircleOrganizationChart"/>
    <dgm:cxn modelId="{64E87F12-F39C-4478-A015-1DD99705FE4B}" type="presParOf" srcId="{A49555AC-5C29-674A-8009-91FC9632F983}" destId="{F70AC1FB-31CD-AB41-AB2A-30C27B078C73}" srcOrd="6" destOrd="0" presId="urn:microsoft.com/office/officeart/2008/layout/HalfCircleOrganizationChart"/>
    <dgm:cxn modelId="{72DE7040-96BE-4F73-B5DB-AC1161541C7A}" type="presParOf" srcId="{A49555AC-5C29-674A-8009-91FC9632F983}" destId="{79D3F9B6-5C07-594B-8B56-0AFDAB030CBE}" srcOrd="7" destOrd="0" presId="urn:microsoft.com/office/officeart/2008/layout/HalfCircleOrganizationChart"/>
    <dgm:cxn modelId="{EDA543D7-FD96-4DA4-BFFE-50C1F20EFCD2}" type="presParOf" srcId="{79D3F9B6-5C07-594B-8B56-0AFDAB030CBE}" destId="{062D1878-5626-4F44-8DFB-84EA745BD08A}" srcOrd="0" destOrd="0" presId="urn:microsoft.com/office/officeart/2008/layout/HalfCircleOrganizationChart"/>
    <dgm:cxn modelId="{E58BDE17-778A-4547-8EC0-216C106471B5}" type="presParOf" srcId="{062D1878-5626-4F44-8DFB-84EA745BD08A}" destId="{172ADABA-4E50-1C40-9B0C-7335204F503D}" srcOrd="0" destOrd="0" presId="urn:microsoft.com/office/officeart/2008/layout/HalfCircleOrganizationChart"/>
    <dgm:cxn modelId="{6171F9C7-AF1E-4107-90BE-160E187AAB35}" type="presParOf" srcId="{062D1878-5626-4F44-8DFB-84EA745BD08A}" destId="{0F621EC2-8E12-0549-A2AA-DEA3673AA5A3}" srcOrd="1" destOrd="0" presId="urn:microsoft.com/office/officeart/2008/layout/HalfCircleOrganizationChart"/>
    <dgm:cxn modelId="{398A95B9-D6CB-4247-9091-EDAB629CBC61}" type="presParOf" srcId="{062D1878-5626-4F44-8DFB-84EA745BD08A}" destId="{80D6CEEA-0B76-5246-A4B8-C94A86E47F03}" srcOrd="2" destOrd="0" presId="urn:microsoft.com/office/officeart/2008/layout/HalfCircleOrganizationChart"/>
    <dgm:cxn modelId="{C006A07F-3070-437D-BBCC-E241B57DACB5}" type="presParOf" srcId="{062D1878-5626-4F44-8DFB-84EA745BD08A}" destId="{0247B166-BC53-1542-AD63-412179EA14B5}" srcOrd="3" destOrd="0" presId="urn:microsoft.com/office/officeart/2008/layout/HalfCircleOrganizationChart"/>
    <dgm:cxn modelId="{A524750A-19E6-48F7-BBE9-7BB69B4564BA}" type="presParOf" srcId="{79D3F9B6-5C07-594B-8B56-0AFDAB030CBE}" destId="{540E4BFD-77E2-0A4A-AF47-826045A2EAE7}" srcOrd="1" destOrd="0" presId="urn:microsoft.com/office/officeart/2008/layout/HalfCircleOrganizationChart"/>
    <dgm:cxn modelId="{01818559-B5C3-4E40-9928-89751979AF4A}" type="presParOf" srcId="{540E4BFD-77E2-0A4A-AF47-826045A2EAE7}" destId="{45E80E85-8B2F-BE4A-86BC-2DD7EF816D17}" srcOrd="0" destOrd="0" presId="urn:microsoft.com/office/officeart/2008/layout/HalfCircleOrganizationChart"/>
    <dgm:cxn modelId="{DB0AFB21-E21C-4F16-BC96-53E6D50EE069}" type="presParOf" srcId="{540E4BFD-77E2-0A4A-AF47-826045A2EAE7}" destId="{7D68A9C3-7AFE-884E-A5C2-407FA5A1DE85}" srcOrd="1" destOrd="0" presId="urn:microsoft.com/office/officeart/2008/layout/HalfCircleOrganizationChart"/>
    <dgm:cxn modelId="{9C733041-BC23-4098-849C-A2002E6B6337}" type="presParOf" srcId="{7D68A9C3-7AFE-884E-A5C2-407FA5A1DE85}" destId="{175B3CA9-6AAF-9A4F-ADB0-B6E62799E89F}" srcOrd="0" destOrd="0" presId="urn:microsoft.com/office/officeart/2008/layout/HalfCircleOrganizationChart"/>
    <dgm:cxn modelId="{BD3EB075-E9C2-483A-8E31-3C91E8AA26F5}" type="presParOf" srcId="{175B3CA9-6AAF-9A4F-ADB0-B6E62799E89F}" destId="{79FA37EA-7521-1F4C-A399-95F223771CD3}" srcOrd="0" destOrd="0" presId="urn:microsoft.com/office/officeart/2008/layout/HalfCircleOrganizationChart"/>
    <dgm:cxn modelId="{F5FEAC01-ADB6-4C5A-8607-AE872A68AFD5}" type="presParOf" srcId="{175B3CA9-6AAF-9A4F-ADB0-B6E62799E89F}" destId="{A49E9390-BD0F-C24A-9449-9F4ADBBD70B3}" srcOrd="1" destOrd="0" presId="urn:microsoft.com/office/officeart/2008/layout/HalfCircleOrganizationChart"/>
    <dgm:cxn modelId="{67E022AC-E96C-43D4-9DDA-19C2C58244B5}" type="presParOf" srcId="{175B3CA9-6AAF-9A4F-ADB0-B6E62799E89F}" destId="{1C426711-9729-3E46-B42D-7809147B8BC6}" srcOrd="2" destOrd="0" presId="urn:microsoft.com/office/officeart/2008/layout/HalfCircleOrganizationChart"/>
    <dgm:cxn modelId="{BDE044FD-62FE-4BF4-93D3-D17FE55CA4CD}" type="presParOf" srcId="{175B3CA9-6AAF-9A4F-ADB0-B6E62799E89F}" destId="{28A1E2BE-67B5-094C-9E05-96B9C0F2F552}" srcOrd="3" destOrd="0" presId="urn:microsoft.com/office/officeart/2008/layout/HalfCircleOrganizationChart"/>
    <dgm:cxn modelId="{552E98F7-C63C-4283-99D5-A0EC1938F8B8}" type="presParOf" srcId="{7D68A9C3-7AFE-884E-A5C2-407FA5A1DE85}" destId="{11CC00A4-9717-6747-A608-CA2C7C37A923}" srcOrd="1" destOrd="0" presId="urn:microsoft.com/office/officeart/2008/layout/HalfCircleOrganizationChart"/>
    <dgm:cxn modelId="{D9F68184-7D57-4C9F-9EF8-1E88E9127DEB}" type="presParOf" srcId="{11CC00A4-9717-6747-A608-CA2C7C37A923}" destId="{102E5C1E-92E6-784F-99D8-8F63D68D2ED2}" srcOrd="0" destOrd="0" presId="urn:microsoft.com/office/officeart/2008/layout/HalfCircleOrganizationChart"/>
    <dgm:cxn modelId="{BF431A7D-90F1-4EB8-94CF-AA1FF7454AB9}" type="presParOf" srcId="{11CC00A4-9717-6747-A608-CA2C7C37A923}" destId="{63957DCA-AF7B-914E-8BBB-44B073008C15}" srcOrd="1" destOrd="0" presId="urn:microsoft.com/office/officeart/2008/layout/HalfCircleOrganizationChart"/>
    <dgm:cxn modelId="{95A4D070-BD2F-4838-8AC8-5D7D7BD44B75}" type="presParOf" srcId="{63957DCA-AF7B-914E-8BBB-44B073008C15}" destId="{B1EF8B2C-84EA-7A47-A4A3-0A7BC4EAD06C}" srcOrd="0" destOrd="0" presId="urn:microsoft.com/office/officeart/2008/layout/HalfCircleOrganizationChart"/>
    <dgm:cxn modelId="{9657EB75-B6E4-4840-92CF-B80B89A85A2A}" type="presParOf" srcId="{B1EF8B2C-84EA-7A47-A4A3-0A7BC4EAD06C}" destId="{192B681F-91C4-AF4E-B79D-C7793AA9A6E3}" srcOrd="0" destOrd="0" presId="urn:microsoft.com/office/officeart/2008/layout/HalfCircleOrganizationChart"/>
    <dgm:cxn modelId="{C902D70A-BA8A-40A0-89D7-01FCB0BFF4C6}" type="presParOf" srcId="{B1EF8B2C-84EA-7A47-A4A3-0A7BC4EAD06C}" destId="{72EC0DAB-5DCC-3743-989B-0DB7633AC99A}" srcOrd="1" destOrd="0" presId="urn:microsoft.com/office/officeart/2008/layout/HalfCircleOrganizationChart"/>
    <dgm:cxn modelId="{50410E1D-3AB3-45C6-BFD6-C8C22C05474C}" type="presParOf" srcId="{B1EF8B2C-84EA-7A47-A4A3-0A7BC4EAD06C}" destId="{9DE48F64-63EE-6C41-98AA-261C1CF4B2A3}" srcOrd="2" destOrd="0" presId="urn:microsoft.com/office/officeart/2008/layout/HalfCircleOrganizationChart"/>
    <dgm:cxn modelId="{706E4ECB-4B76-4AD7-96CB-A0486B5165E6}" type="presParOf" srcId="{B1EF8B2C-84EA-7A47-A4A3-0A7BC4EAD06C}" destId="{0BF0BE85-E423-A843-B9AB-EA5B9369F662}" srcOrd="3" destOrd="0" presId="urn:microsoft.com/office/officeart/2008/layout/HalfCircleOrganizationChart"/>
    <dgm:cxn modelId="{0462731F-0415-4723-B575-AD46F8229439}" type="presParOf" srcId="{63957DCA-AF7B-914E-8BBB-44B073008C15}" destId="{18242CA4-A70C-8C46-93EC-382AB38BF6ED}" srcOrd="1" destOrd="0" presId="urn:microsoft.com/office/officeart/2008/layout/HalfCircleOrganizationChart"/>
    <dgm:cxn modelId="{790FACF7-9CAB-4781-A482-162475FFB68C}" type="presParOf" srcId="{63957DCA-AF7B-914E-8BBB-44B073008C15}" destId="{C5E99255-DB7B-6F4D-A5CF-A4526D87AC2F}" srcOrd="2" destOrd="0" presId="urn:microsoft.com/office/officeart/2008/layout/HalfCircleOrganizationChart"/>
    <dgm:cxn modelId="{54AD5506-D425-4904-B05B-10FE7EB90397}" type="presParOf" srcId="{7D68A9C3-7AFE-884E-A5C2-407FA5A1DE85}" destId="{7E1E19D2-B6CC-E34F-8DFA-78C3989F2998}" srcOrd="2" destOrd="0" presId="urn:microsoft.com/office/officeart/2008/layout/HalfCircleOrganizationChart"/>
    <dgm:cxn modelId="{BD5901D1-D5CB-42EE-B6B3-571DF0D225FC}" type="presParOf" srcId="{79D3F9B6-5C07-594B-8B56-0AFDAB030CBE}" destId="{7075C42A-DCAA-5B49-A821-80CC02BDB78F}" srcOrd="2" destOrd="0" presId="urn:microsoft.com/office/officeart/2008/layout/HalfCircleOrganizationChart"/>
    <dgm:cxn modelId="{5949D061-0F8C-401B-BB3C-6E1C8B193424}" type="presParOf" srcId="{A49555AC-5C29-674A-8009-91FC9632F983}" destId="{7FE57F9A-7356-C94F-9188-49E4DAEB4F56}" srcOrd="8" destOrd="0" presId="urn:microsoft.com/office/officeart/2008/layout/HalfCircleOrganizationChart"/>
    <dgm:cxn modelId="{E6FB6409-E23D-4F22-8598-1ACC32320A70}" type="presParOf" srcId="{A49555AC-5C29-674A-8009-91FC9632F983}" destId="{6E2C8647-3FDB-A248-912D-4D8534C5EEC4}" srcOrd="9" destOrd="0" presId="urn:microsoft.com/office/officeart/2008/layout/HalfCircleOrganizationChart"/>
    <dgm:cxn modelId="{E38838B3-FD5C-4A4C-B165-B5EDFE8BF7B3}" type="presParOf" srcId="{6E2C8647-3FDB-A248-912D-4D8534C5EEC4}" destId="{A829A08D-0B5F-FD40-9C3E-64260F900609}" srcOrd="0" destOrd="0" presId="urn:microsoft.com/office/officeart/2008/layout/HalfCircleOrganizationChart"/>
    <dgm:cxn modelId="{AB2A2993-A4A8-4D7B-9B37-72C702559E3F}" type="presParOf" srcId="{A829A08D-0B5F-FD40-9C3E-64260F900609}" destId="{C37DF790-00F9-8D45-9081-2DC5F7F0C0C5}" srcOrd="0" destOrd="0" presId="urn:microsoft.com/office/officeart/2008/layout/HalfCircleOrganizationChart"/>
    <dgm:cxn modelId="{3550FC98-5A1F-44B4-AFC5-7AD6CC98F9BB}" type="presParOf" srcId="{A829A08D-0B5F-FD40-9C3E-64260F900609}" destId="{F2FAF5CB-E102-BE49-B2F6-ECB7483FF333}" srcOrd="1" destOrd="0" presId="urn:microsoft.com/office/officeart/2008/layout/HalfCircleOrganizationChart"/>
    <dgm:cxn modelId="{FE40DB48-189E-4C7E-9003-B1134485CA9B}" type="presParOf" srcId="{A829A08D-0B5F-FD40-9C3E-64260F900609}" destId="{22614682-6F21-9B47-AFB0-76A74D124FAA}" srcOrd="2" destOrd="0" presId="urn:microsoft.com/office/officeart/2008/layout/HalfCircleOrganizationChart"/>
    <dgm:cxn modelId="{24D558CA-3A79-4148-AAEC-FF52C4DCACA3}" type="presParOf" srcId="{A829A08D-0B5F-FD40-9C3E-64260F900609}" destId="{5B3E174E-CD52-CB4D-B0C2-F74AD4CC5116}" srcOrd="3" destOrd="0" presId="urn:microsoft.com/office/officeart/2008/layout/HalfCircleOrganizationChart"/>
    <dgm:cxn modelId="{13C821E2-26FF-4031-8D60-85211FF8C21B}" type="presParOf" srcId="{6E2C8647-3FDB-A248-912D-4D8534C5EEC4}" destId="{86D0DAB3-927E-FE48-92E1-3BAC00D98780}" srcOrd="1" destOrd="0" presId="urn:microsoft.com/office/officeart/2008/layout/HalfCircleOrganizationChart"/>
    <dgm:cxn modelId="{67D3F57E-D59F-433E-BBB5-74652AE493DB}" type="presParOf" srcId="{6E2C8647-3FDB-A248-912D-4D8534C5EEC4}" destId="{0EB13402-A0BB-8746-9F68-BFFF0AAAD1AD}" srcOrd="2" destOrd="0" presId="urn:microsoft.com/office/officeart/2008/layout/HalfCircleOrganizationChart"/>
    <dgm:cxn modelId="{B652C2BA-A887-420C-BCE2-789EE3A7C5FA}"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26682DDB-D0AF-AC40-89FC-33DDA6C5852B}">
      <dgm:prSet phldrT="[Text]"/>
      <dgm:spPr/>
      <dgm:t>
        <a:bodyPr/>
        <a:lstStyle/>
        <a:p>
          <a:r>
            <a:rPr lang="en-US" dirty="0" smtClean="0">
              <a:latin typeface="Inconsolata"/>
              <a:cs typeface="Inconsolata"/>
            </a:rPr>
            <a:t>...</a:t>
          </a:r>
          <a:endParaRPr lang="en-US" dirty="0">
            <a:latin typeface="Inconsolata"/>
            <a:cs typeface="Inconsolata"/>
          </a:endParaRPr>
        </a:p>
      </dgm:t>
    </dgm:pt>
    <dgm:pt modelId="{FE220F8D-0FE8-584E-8BDB-3775E18D3728}" type="parTrans" cxnId="{2478F8D7-BA06-4A4C-90A9-F70E37839035}">
      <dgm:prSet/>
      <dgm:spPr/>
      <dgm:t>
        <a:bodyPr/>
        <a:lstStyle/>
        <a:p>
          <a:endParaRPr lang="en-US"/>
        </a:p>
      </dgm:t>
    </dgm:pt>
    <dgm:pt modelId="{CEAABD68-F2D6-9F4C-B8DE-1A7773336981}" type="sibTrans" cxnId="{2478F8D7-BA06-4A4C-90A9-F70E37839035}">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5D310A1C-7E93-E14A-9F38-9F4BFDD11134}" type="pres">
      <dgm:prSet presAssocID="{FE220F8D-0FE8-584E-8BDB-3775E18D3728}" presName="Name28" presStyleLbl="parChTrans1D2" presStyleIdx="4" presStyleCnt="5"/>
      <dgm:spPr/>
      <dgm:t>
        <a:bodyPr/>
        <a:lstStyle/>
        <a:p>
          <a:endParaRPr lang="en-US"/>
        </a:p>
      </dgm:t>
    </dgm:pt>
    <dgm:pt modelId="{0681FBFB-A88A-A248-8813-82B3CB41ABD4}" type="pres">
      <dgm:prSet presAssocID="{26682DDB-D0AF-AC40-89FC-33DDA6C5852B}" presName="hierRoot2" presStyleCnt="0">
        <dgm:presLayoutVars>
          <dgm:hierBranch val="init"/>
        </dgm:presLayoutVars>
      </dgm:prSet>
      <dgm:spPr/>
    </dgm:pt>
    <dgm:pt modelId="{1FC0C2BC-1A0D-854F-9587-B0AA255DE6C7}" type="pres">
      <dgm:prSet presAssocID="{26682DDB-D0AF-AC40-89FC-33DDA6C5852B}" presName="rootComposite2" presStyleCnt="0"/>
      <dgm:spPr/>
    </dgm:pt>
    <dgm:pt modelId="{79B657D3-E685-EE40-84FD-F5F87664B2D8}" type="pres">
      <dgm:prSet presAssocID="{26682DDB-D0AF-AC40-89FC-33DDA6C5852B}" presName="rootText2" presStyleLbl="alignAcc1" presStyleIdx="0" presStyleCnt="0">
        <dgm:presLayoutVars>
          <dgm:chPref val="3"/>
        </dgm:presLayoutVars>
      </dgm:prSet>
      <dgm:spPr/>
      <dgm:t>
        <a:bodyPr/>
        <a:lstStyle/>
        <a:p>
          <a:endParaRPr lang="en-US"/>
        </a:p>
      </dgm:t>
    </dgm:pt>
    <dgm:pt modelId="{0993E8EE-5E01-1343-BECA-9A7D2BA0EE75}" type="pres">
      <dgm:prSet presAssocID="{26682DDB-D0AF-AC40-89FC-33DDA6C5852B}" presName="topArc2" presStyleLbl="parChTrans1D1" presStyleIdx="16" presStyleCnt="18"/>
      <dgm:spPr/>
    </dgm:pt>
    <dgm:pt modelId="{CF545830-93F8-5145-AD78-E586A0D86EC8}" type="pres">
      <dgm:prSet presAssocID="{26682DDB-D0AF-AC40-89FC-33DDA6C5852B}" presName="bottomArc2" presStyleLbl="parChTrans1D1" presStyleIdx="17" presStyleCnt="18"/>
      <dgm:spPr/>
    </dgm:pt>
    <dgm:pt modelId="{3A494164-DFB0-5B4A-A87A-3F1EC2B7B6CB}" type="pres">
      <dgm:prSet presAssocID="{26682DDB-D0AF-AC40-89FC-33DDA6C5852B}" presName="topConnNode2" presStyleLbl="node2" presStyleIdx="0" presStyleCnt="0"/>
      <dgm:spPr/>
      <dgm:t>
        <a:bodyPr/>
        <a:lstStyle/>
        <a:p>
          <a:endParaRPr lang="en-US"/>
        </a:p>
      </dgm:t>
    </dgm:pt>
    <dgm:pt modelId="{EE9FF1C4-04C1-7B40-8276-38008F2A7A17}" type="pres">
      <dgm:prSet presAssocID="{26682DDB-D0AF-AC40-89FC-33DDA6C5852B}" presName="hierChild4" presStyleCnt="0"/>
      <dgm:spPr/>
    </dgm:pt>
    <dgm:pt modelId="{FAD3C585-F64C-DD49-8CEE-A2E5826599C3}" type="pres">
      <dgm:prSet presAssocID="{26682DDB-D0AF-AC40-89FC-33DDA6C5852B}" presName="hierChild5" presStyleCnt="0"/>
      <dgm:spPr/>
    </dgm:pt>
    <dgm:pt modelId="{D6AAF9F8-CDF0-DA49-8E37-9E816C70EB2D}" type="pres">
      <dgm:prSet presAssocID="{A9B3F6A5-C6D1-254C-BD35-1FAB4569ADFA}" presName="hierChild3" presStyleCnt="0"/>
      <dgm:spPr/>
    </dgm:pt>
  </dgm:ptLst>
  <dgm:cxnLst>
    <dgm:cxn modelId="{028C3096-94C0-4840-B74F-9B81B8526D18}" type="presOf" srcId="{6B08ED09-B874-D74A-BDB7-F1763A20BFC0}" destId="{45E80E85-8B2F-BE4A-86BC-2DD7EF816D17}" srcOrd="0" destOrd="0" presId="urn:microsoft.com/office/officeart/2008/layout/HalfCircleOrganizationChart"/>
    <dgm:cxn modelId="{23FFFAAF-F093-4C3E-A150-AF47F01629C4}" type="presOf" srcId="{70AA8A8F-8FED-4149-A295-9D1BA95DDC9B}" destId="{192B681F-91C4-AF4E-B79D-C7793AA9A6E3}" srcOrd="0" destOrd="0" presId="urn:microsoft.com/office/officeart/2008/layout/HalfCircleOrganizationChart"/>
    <dgm:cxn modelId="{8F1A8407-2D99-4C85-B09C-9DFAB47B9004}" type="presOf" srcId="{88C386A5-A841-EA42-A28F-B66650749E27}" destId="{79FA37EA-7521-1F4C-A399-95F223771CD3}" srcOrd="0" destOrd="0" presId="urn:microsoft.com/office/officeart/2008/layout/HalfCircleOrganizationChart"/>
    <dgm:cxn modelId="{26652F21-86B5-4C87-9568-C76C85FE5F14}" type="presOf" srcId="{851EF02D-4E59-5041-89D7-627FB4EC6616}" destId="{709B747C-318A-DB40-B2FE-A27AEB67E54A}" srcOrd="0" destOrd="0" presId="urn:microsoft.com/office/officeart/2008/layout/HalfCircleOrganizationChart"/>
    <dgm:cxn modelId="{C1A5FCC0-8A5B-4234-BDB9-1B5931F98BB9}" type="presOf" srcId="{51B08561-6DC4-1241-9670-0F3CAB408282}" destId="{300B6A78-0C3A-5B4E-AD2F-93B97DA2F56C}" srcOrd="1" destOrd="0" presId="urn:microsoft.com/office/officeart/2008/layout/HalfCircleOrganizationChart"/>
    <dgm:cxn modelId="{71E0561D-C822-4CBA-85F6-053F15D462C3}" type="presOf" srcId="{FE220F8D-0FE8-584E-8BDB-3775E18D3728}" destId="{5D310A1C-7E93-E14A-9F38-9F4BFDD11134}" srcOrd="0" destOrd="0" presId="urn:microsoft.com/office/officeart/2008/layout/HalfCircleOrganizationChart"/>
    <dgm:cxn modelId="{42A9EEF4-9EFA-42C2-AAAC-3602BC557A1A}" type="presOf" srcId="{64903026-723B-164B-9176-ABC25F3A9F67}" destId="{2D06822F-24C2-554F-BA78-811C34A3B1A5}" srcOrd="0" destOrd="0" presId="urn:microsoft.com/office/officeart/2008/layout/HalfCircleOrganizationChart"/>
    <dgm:cxn modelId="{CB6EC6FE-9D93-4A9E-A10D-06F4F11EEE16}" type="presOf" srcId="{DCFC437A-325F-8D45-B683-EDC55DEB4733}" destId="{D68DF7B4-8542-9446-818C-59947218F8B5}" srcOrd="0" destOrd="0" presId="urn:microsoft.com/office/officeart/2008/layout/HalfCircleOrganizationChart"/>
    <dgm:cxn modelId="{49FED51B-8404-4D7F-AA4D-4344B323F53D}" type="presOf" srcId="{1F264E59-6640-F24A-A9A5-AE6102944451}" destId="{1EBC3FE8-4A6F-7442-9129-150F8118DDEA}"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8B2B94DC-6628-B249-9309-75141A840E33}" srcId="{88C386A5-A841-EA42-A28F-B66650749E27}" destId="{70AA8A8F-8FED-4149-A295-9D1BA95DDC9B}" srcOrd="0" destOrd="0" parTransId="{FB4FADAE-4F85-8845-80AA-9232AC97EA36}" sibTransId="{C542B52A-937D-FD40-A63B-0BCE21AF318F}"/>
    <dgm:cxn modelId="{338AA99C-FFD4-8547-B034-EC4B215BF9E1}" srcId="{D44B9CD4-94DF-B64E-820E-95E84117F9D4}" destId="{64903026-723B-164B-9176-ABC25F3A9F67}" srcOrd="0" destOrd="0" parTransId="{851EF02D-4E59-5041-89D7-627FB4EC6616}" sibTransId="{AFDEE9B9-3D8B-4F4A-9035-8DBE4BA98010}"/>
    <dgm:cxn modelId="{E74C5204-11CD-4DE1-867C-91ED5C3818FB}"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04200588-AC34-4707-8141-A0C82A1B88B9}" type="presOf" srcId="{70AA8A8F-8FED-4149-A295-9D1BA95DDC9B}" destId="{0BF0BE85-E423-A843-B9AB-EA5B9369F662}" srcOrd="1" destOrd="0" presId="urn:microsoft.com/office/officeart/2008/layout/HalfCircleOrganizationChart"/>
    <dgm:cxn modelId="{4EEE0656-A4BC-254A-8411-1757EA8AA43F}" srcId="{DCFC437A-325F-8D45-B683-EDC55DEB4733}" destId="{A9B3F6A5-C6D1-254C-BD35-1FAB4569ADFA}" srcOrd="0" destOrd="0" parTransId="{5CBD8DF2-8DE8-014A-A4B0-D1F42882B973}" sibTransId="{C81387DC-A3CF-6C48-9904-F7933680B0E5}"/>
    <dgm:cxn modelId="{8C19A2FF-C8E9-49E3-BE13-0DA652BA05EE}" type="presOf" srcId="{26682DDB-D0AF-AC40-89FC-33DDA6C5852B}" destId="{79B657D3-E685-EE40-84FD-F5F87664B2D8}" srcOrd="0" destOrd="0" presId="urn:microsoft.com/office/officeart/2008/layout/HalfCircleOrganizationChart"/>
    <dgm:cxn modelId="{6AF14E55-2B1C-2446-83C6-37EBAD1ED6BB}" srcId="{A9B3F6A5-C6D1-254C-BD35-1FAB4569ADFA}" destId="{51B08561-6DC4-1241-9670-0F3CAB408282}" srcOrd="1" destOrd="0" parTransId="{F50AD94D-85E6-4C44-8AED-FC86928A67E0}" sibTransId="{CAF90965-81BD-564C-9AC4-C97BEB5FDC59}"/>
    <dgm:cxn modelId="{F78FA52A-333B-4F89-8CDB-60EDCACFAF8C}" type="presOf" srcId="{1F264E59-6640-F24A-A9A5-AE6102944451}" destId="{1504E0BF-00D0-3C49-8725-83C91B7265FD}" srcOrd="1" destOrd="0" presId="urn:microsoft.com/office/officeart/2008/layout/HalfCircleOrganizationChart"/>
    <dgm:cxn modelId="{67591EAB-A0C8-4604-AA30-62863A7E84EF}" type="presOf" srcId="{26682DDB-D0AF-AC40-89FC-33DDA6C5852B}" destId="{3A494164-DFB0-5B4A-A87A-3F1EC2B7B6CB}" srcOrd="1" destOrd="0" presId="urn:microsoft.com/office/officeart/2008/layout/HalfCircleOrganizationChart"/>
    <dgm:cxn modelId="{19AD1156-1459-4291-AB5D-8A5D856317AF}" type="presOf" srcId="{64903026-723B-164B-9176-ABC25F3A9F67}" destId="{9428AB28-41E6-0A48-8820-157994D9D30C}" srcOrd="1" destOrd="0" presId="urn:microsoft.com/office/officeart/2008/layout/HalfCircleOrganizationChart"/>
    <dgm:cxn modelId="{B6B359A5-6C7E-4793-B4F7-B329878987BA}" type="presOf" srcId="{F50AD94D-85E6-4C44-8AED-FC86928A67E0}" destId="{2CFFCB8D-9475-BD4B-9887-384F29646124}" srcOrd="0" destOrd="0" presId="urn:microsoft.com/office/officeart/2008/layout/HalfCircleOrganizationChart"/>
    <dgm:cxn modelId="{89AE9925-5E1A-4B35-B835-964246FF0FBD}" type="presOf" srcId="{FB4FADAE-4F85-8845-80AA-9232AC97EA36}" destId="{102E5C1E-92E6-784F-99D8-8F63D68D2ED2}" srcOrd="0" destOrd="0" presId="urn:microsoft.com/office/officeart/2008/layout/HalfCircleOrganizationChart"/>
    <dgm:cxn modelId="{7DBB7A33-9689-4C8F-A467-D965A6C4C873}" type="presOf" srcId="{A9B3F6A5-C6D1-254C-BD35-1FAB4569ADFA}" destId="{6CC84037-DD20-484A-B7F5-D331EDFCF789}" srcOrd="1" destOrd="0" presId="urn:microsoft.com/office/officeart/2008/layout/HalfCircleOrganizationChart"/>
    <dgm:cxn modelId="{FC714E30-7BE0-4190-9B3B-FE0ACD51846D}" type="presOf" srcId="{D44B9CD4-94DF-B64E-820E-95E84117F9D4}" destId="{9E682431-A48B-7A40-A59B-56159335E06A}" srcOrd="1" destOrd="0" presId="urn:microsoft.com/office/officeart/2008/layout/HalfCircleOrganizationChart"/>
    <dgm:cxn modelId="{2478F8D7-BA06-4A4C-90A9-F70E37839035}" srcId="{A9B3F6A5-C6D1-254C-BD35-1FAB4569ADFA}" destId="{26682DDB-D0AF-AC40-89FC-33DDA6C5852B}" srcOrd="4" destOrd="0" parTransId="{FE220F8D-0FE8-584E-8BDB-3775E18D3728}" sibTransId="{CEAABD68-F2D6-9F4C-B8DE-1A7773336981}"/>
    <dgm:cxn modelId="{97776442-2680-4E0A-9AF6-33E238FE61B9}" type="presOf" srcId="{A9B3F6A5-C6D1-254C-BD35-1FAB4569ADFA}" destId="{EB05192C-527A-5D41-87F2-2EC5C324EC0B}" srcOrd="0" destOrd="0" presId="urn:microsoft.com/office/officeart/2008/layout/HalfCircleOrganizationChart"/>
    <dgm:cxn modelId="{A7509274-BAF9-46C2-8BA1-55EA714AAFD1}" type="presOf" srcId="{921F844B-8BCA-BD4D-9EE2-1D1536B58524}" destId="{D41A28FF-9D7C-E049-9F81-95EBF4E366AF}" srcOrd="0" destOrd="0" presId="urn:microsoft.com/office/officeart/2008/layout/HalfCircleOrganizationChart"/>
    <dgm:cxn modelId="{44C3CB35-0E31-458E-921D-4404EFC0611B}" type="presOf" srcId="{318866DB-4C54-644C-B5B2-62D81D1CB1ED}" destId="{839C52B7-E823-8B43-9FF8-2B56EEE41FD4}" srcOrd="0" destOrd="0" presId="urn:microsoft.com/office/officeart/2008/layout/HalfCircleOrganizationChart"/>
    <dgm:cxn modelId="{F4AC22E9-2045-4B80-93B2-CFABC517B72B}" type="presOf" srcId="{0B51E70B-C752-B649-B1AF-4BE866619E2C}" destId="{F70AC1FB-31CD-AB41-AB2A-30C27B078C73}"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190C8548-DFD6-4DD6-90F5-934EB9CB9F91}" type="presOf" srcId="{067644FF-A968-EB4A-A816-03D30CF9A0C0}" destId="{172ADABA-4E50-1C40-9B0C-7335204F503D}" srcOrd="0" destOrd="0" presId="urn:microsoft.com/office/officeart/2008/layout/HalfCircleOrganizationChart"/>
    <dgm:cxn modelId="{DDD39FB4-9FF9-40B5-B966-9A9693F65583}" type="presOf" srcId="{51B08561-6DC4-1241-9670-0F3CAB408282}" destId="{9E51699A-991B-4641-84D2-212B2B027E89}" srcOrd="0" destOrd="0" presId="urn:microsoft.com/office/officeart/2008/layout/HalfCircleOrganizationChart"/>
    <dgm:cxn modelId="{75CE7935-DEEC-4CE4-A139-FC1E2C287BF9}" type="presOf" srcId="{D44B9CD4-94DF-B64E-820E-95E84117F9D4}" destId="{A5E4020B-49DD-1B4E-B673-EB8226EE3720}" srcOrd="0" destOrd="0" presId="urn:microsoft.com/office/officeart/2008/layout/HalfCircleOrganizationChart"/>
    <dgm:cxn modelId="{DEDDBFE2-E574-4C08-932B-A207A0EBBA53}" type="presOf" srcId="{88C386A5-A841-EA42-A28F-B66650749E27}" destId="{28A1E2BE-67B5-094C-9E05-96B9C0F2F552}" srcOrd="1" destOrd="0" presId="urn:microsoft.com/office/officeart/2008/layout/HalfCircleOrganizationChart"/>
    <dgm:cxn modelId="{968DE264-6F90-40C7-B1D7-E5147B0734DA}" type="presParOf" srcId="{D68DF7B4-8542-9446-818C-59947218F8B5}" destId="{8C142624-E278-EF42-A760-9372E64F4E35}" srcOrd="0" destOrd="0" presId="urn:microsoft.com/office/officeart/2008/layout/HalfCircleOrganizationChart"/>
    <dgm:cxn modelId="{0B3AE422-5BE2-4515-8BAF-0297808DF44D}" type="presParOf" srcId="{8C142624-E278-EF42-A760-9372E64F4E35}" destId="{0419F53B-788F-444A-A6C3-8372D04550CD}" srcOrd="0" destOrd="0" presId="urn:microsoft.com/office/officeart/2008/layout/HalfCircleOrganizationChart"/>
    <dgm:cxn modelId="{A3035094-D3E0-4FB5-BC44-41438B03BDC8}" type="presParOf" srcId="{0419F53B-788F-444A-A6C3-8372D04550CD}" destId="{EB05192C-527A-5D41-87F2-2EC5C324EC0B}" srcOrd="0" destOrd="0" presId="urn:microsoft.com/office/officeart/2008/layout/HalfCircleOrganizationChart"/>
    <dgm:cxn modelId="{F9C60789-9CC2-46DC-AB0E-563CD746364A}" type="presParOf" srcId="{0419F53B-788F-444A-A6C3-8372D04550CD}" destId="{6AD2DE29-FCC8-C547-A1A0-7EB4A67403DE}" srcOrd="1" destOrd="0" presId="urn:microsoft.com/office/officeart/2008/layout/HalfCircleOrganizationChart"/>
    <dgm:cxn modelId="{96218708-F5AB-4CC7-A05C-AE997B8CC4CA}" type="presParOf" srcId="{0419F53B-788F-444A-A6C3-8372D04550CD}" destId="{97681BB6-FB53-B940-AE01-EABFD1280AAE}" srcOrd="2" destOrd="0" presId="urn:microsoft.com/office/officeart/2008/layout/HalfCircleOrganizationChart"/>
    <dgm:cxn modelId="{E6213150-4DD6-4C8D-8A95-28506C54E624}" type="presParOf" srcId="{0419F53B-788F-444A-A6C3-8372D04550CD}" destId="{6CC84037-DD20-484A-B7F5-D331EDFCF789}" srcOrd="3" destOrd="0" presId="urn:microsoft.com/office/officeart/2008/layout/HalfCircleOrganizationChart"/>
    <dgm:cxn modelId="{084E74BD-A823-487B-9866-E4083DF66FF1}" type="presParOf" srcId="{8C142624-E278-EF42-A760-9372E64F4E35}" destId="{A49555AC-5C29-674A-8009-91FC9632F983}" srcOrd="1" destOrd="0" presId="urn:microsoft.com/office/officeart/2008/layout/HalfCircleOrganizationChart"/>
    <dgm:cxn modelId="{442803FD-BECC-4C7B-82AA-66FC21709293}" type="presParOf" srcId="{A49555AC-5C29-674A-8009-91FC9632F983}" destId="{839C52B7-E823-8B43-9FF8-2B56EEE41FD4}" srcOrd="0" destOrd="0" presId="urn:microsoft.com/office/officeart/2008/layout/HalfCircleOrganizationChart"/>
    <dgm:cxn modelId="{1099327F-2F2E-4D4D-9DA6-34886850CED8}" type="presParOf" srcId="{A49555AC-5C29-674A-8009-91FC9632F983}" destId="{1B45603D-A7F5-8946-9EDB-0C49E0E725B0}" srcOrd="1" destOrd="0" presId="urn:microsoft.com/office/officeart/2008/layout/HalfCircleOrganizationChart"/>
    <dgm:cxn modelId="{A90EAF8A-17C4-4782-B722-553A21D7C412}" type="presParOf" srcId="{1B45603D-A7F5-8946-9EDB-0C49E0E725B0}" destId="{F6ED177D-F269-234F-B392-2C216624C4A9}" srcOrd="0" destOrd="0" presId="urn:microsoft.com/office/officeart/2008/layout/HalfCircleOrganizationChart"/>
    <dgm:cxn modelId="{51E47A5F-B94C-4768-A37E-21D16FD92D0B}" type="presParOf" srcId="{F6ED177D-F269-234F-B392-2C216624C4A9}" destId="{1EBC3FE8-4A6F-7442-9129-150F8118DDEA}" srcOrd="0" destOrd="0" presId="urn:microsoft.com/office/officeart/2008/layout/HalfCircleOrganizationChart"/>
    <dgm:cxn modelId="{03FEBD0D-DCFB-4BE0-98D6-8A6B6D369252}" type="presParOf" srcId="{F6ED177D-F269-234F-B392-2C216624C4A9}" destId="{42549172-AA64-A840-B29A-9C3F45CE9EE5}" srcOrd="1" destOrd="0" presId="urn:microsoft.com/office/officeart/2008/layout/HalfCircleOrganizationChart"/>
    <dgm:cxn modelId="{1EF6CFF2-1370-4F6A-813A-AAA01591AED5}" type="presParOf" srcId="{F6ED177D-F269-234F-B392-2C216624C4A9}" destId="{E1FC29C1-E80E-214D-BD6C-5AD13CFE5633}" srcOrd="2" destOrd="0" presId="urn:microsoft.com/office/officeart/2008/layout/HalfCircleOrganizationChart"/>
    <dgm:cxn modelId="{A02571C8-9F25-4299-A7EF-8729D28420A9}" type="presParOf" srcId="{F6ED177D-F269-234F-B392-2C216624C4A9}" destId="{1504E0BF-00D0-3C49-8725-83C91B7265FD}" srcOrd="3" destOrd="0" presId="urn:microsoft.com/office/officeart/2008/layout/HalfCircleOrganizationChart"/>
    <dgm:cxn modelId="{3D1B8F9C-9B48-4AC3-8E84-572B8BC2F421}" type="presParOf" srcId="{1B45603D-A7F5-8946-9EDB-0C49E0E725B0}" destId="{1C59311C-77A4-8543-96C5-012AED6A0FC6}" srcOrd="1" destOrd="0" presId="urn:microsoft.com/office/officeart/2008/layout/HalfCircleOrganizationChart"/>
    <dgm:cxn modelId="{A3B504CC-42F1-4946-BD06-FC4D89AA6D3B}" type="presParOf" srcId="{1B45603D-A7F5-8946-9EDB-0C49E0E725B0}" destId="{34E4429F-6A17-A346-98B4-47D38A30F214}" srcOrd="2" destOrd="0" presId="urn:microsoft.com/office/officeart/2008/layout/HalfCircleOrganizationChart"/>
    <dgm:cxn modelId="{0BA98A86-C64E-41B7-AE52-0515A7BFD0A1}" type="presParOf" srcId="{A49555AC-5C29-674A-8009-91FC9632F983}" destId="{2CFFCB8D-9475-BD4B-9887-384F29646124}" srcOrd="2" destOrd="0" presId="urn:microsoft.com/office/officeart/2008/layout/HalfCircleOrganizationChart"/>
    <dgm:cxn modelId="{FF9D718D-FB6E-477D-AE71-815E61F5E808}" type="presParOf" srcId="{A49555AC-5C29-674A-8009-91FC9632F983}" destId="{59C86635-0565-7040-B9DD-AC3052EA4315}" srcOrd="3" destOrd="0" presId="urn:microsoft.com/office/officeart/2008/layout/HalfCircleOrganizationChart"/>
    <dgm:cxn modelId="{9FCBF743-7171-4B55-80F8-1C4C65188B88}" type="presParOf" srcId="{59C86635-0565-7040-B9DD-AC3052EA4315}" destId="{5834ADD8-E84B-3B4A-B0FB-2D092E4BF926}" srcOrd="0" destOrd="0" presId="urn:microsoft.com/office/officeart/2008/layout/HalfCircleOrganizationChart"/>
    <dgm:cxn modelId="{E8505206-B616-43FF-937F-350E892DB7D5}" type="presParOf" srcId="{5834ADD8-E84B-3B4A-B0FB-2D092E4BF926}" destId="{9E51699A-991B-4641-84D2-212B2B027E89}" srcOrd="0" destOrd="0" presId="urn:microsoft.com/office/officeart/2008/layout/HalfCircleOrganizationChart"/>
    <dgm:cxn modelId="{ADFF42D8-FA4A-4363-88D9-7E6348A40665}" type="presParOf" srcId="{5834ADD8-E84B-3B4A-B0FB-2D092E4BF926}" destId="{B6FDC77A-3C83-BB4E-BC88-7F6692336B41}" srcOrd="1" destOrd="0" presId="urn:microsoft.com/office/officeart/2008/layout/HalfCircleOrganizationChart"/>
    <dgm:cxn modelId="{1F111767-1FDA-4709-BF39-04F2ADAD6D18}" type="presParOf" srcId="{5834ADD8-E84B-3B4A-B0FB-2D092E4BF926}" destId="{B61017B7-CC38-E44F-8EC2-7442FCA629E8}" srcOrd="2" destOrd="0" presId="urn:microsoft.com/office/officeart/2008/layout/HalfCircleOrganizationChart"/>
    <dgm:cxn modelId="{E98A21A7-5452-4AA7-A5D8-B3FE76E84C31}" type="presParOf" srcId="{5834ADD8-E84B-3B4A-B0FB-2D092E4BF926}" destId="{300B6A78-0C3A-5B4E-AD2F-93B97DA2F56C}" srcOrd="3" destOrd="0" presId="urn:microsoft.com/office/officeart/2008/layout/HalfCircleOrganizationChart"/>
    <dgm:cxn modelId="{B772696A-8FCF-44E5-8EF4-D9B0C137C2EE}" type="presParOf" srcId="{59C86635-0565-7040-B9DD-AC3052EA4315}" destId="{EE308B4A-7A03-3E44-8E3A-0773FF338E2D}" srcOrd="1" destOrd="0" presId="urn:microsoft.com/office/officeart/2008/layout/HalfCircleOrganizationChart"/>
    <dgm:cxn modelId="{288FFE3E-6375-4F75-86B8-114BDA9402DD}" type="presParOf" srcId="{59C86635-0565-7040-B9DD-AC3052EA4315}" destId="{43828F01-0673-D442-A2B3-3198087E1EA8}" srcOrd="2" destOrd="0" presId="urn:microsoft.com/office/officeart/2008/layout/HalfCircleOrganizationChart"/>
    <dgm:cxn modelId="{2FEE6B17-0639-4DCD-8394-1491E3B30F0C}" type="presParOf" srcId="{A49555AC-5C29-674A-8009-91FC9632F983}" destId="{D41A28FF-9D7C-E049-9F81-95EBF4E366AF}" srcOrd="4" destOrd="0" presId="urn:microsoft.com/office/officeart/2008/layout/HalfCircleOrganizationChart"/>
    <dgm:cxn modelId="{91068A45-84E0-403C-A184-65DB575C56EC}" type="presParOf" srcId="{A49555AC-5C29-674A-8009-91FC9632F983}" destId="{765BF392-0BE6-4A45-9CAC-BF4BDF935112}" srcOrd="5" destOrd="0" presId="urn:microsoft.com/office/officeart/2008/layout/HalfCircleOrganizationChart"/>
    <dgm:cxn modelId="{24F9D451-4C8C-405A-84DD-87263AC40F05}" type="presParOf" srcId="{765BF392-0BE6-4A45-9CAC-BF4BDF935112}" destId="{19B133D6-4518-D641-9265-D2C36F3821CD}" srcOrd="0" destOrd="0" presId="urn:microsoft.com/office/officeart/2008/layout/HalfCircleOrganizationChart"/>
    <dgm:cxn modelId="{7C353A20-F113-4FB0-980E-7A39D9362E28}" type="presParOf" srcId="{19B133D6-4518-D641-9265-D2C36F3821CD}" destId="{A5E4020B-49DD-1B4E-B673-EB8226EE3720}" srcOrd="0" destOrd="0" presId="urn:microsoft.com/office/officeart/2008/layout/HalfCircleOrganizationChart"/>
    <dgm:cxn modelId="{67CD45DA-D1C2-4114-B97C-39FB77C799B2}" type="presParOf" srcId="{19B133D6-4518-D641-9265-D2C36F3821CD}" destId="{6FE385BF-D2AB-EC41-94A3-9BBD64D9BC9B}" srcOrd="1" destOrd="0" presId="urn:microsoft.com/office/officeart/2008/layout/HalfCircleOrganizationChart"/>
    <dgm:cxn modelId="{DEF06722-0885-4F4C-A8A5-2674E987C9A7}" type="presParOf" srcId="{19B133D6-4518-D641-9265-D2C36F3821CD}" destId="{1A7170AA-F5BC-D94A-BA92-7E413503321A}" srcOrd="2" destOrd="0" presId="urn:microsoft.com/office/officeart/2008/layout/HalfCircleOrganizationChart"/>
    <dgm:cxn modelId="{9D1B79E9-3216-4C31-A477-6C6B229213C2}" type="presParOf" srcId="{19B133D6-4518-D641-9265-D2C36F3821CD}" destId="{9E682431-A48B-7A40-A59B-56159335E06A}" srcOrd="3" destOrd="0" presId="urn:microsoft.com/office/officeart/2008/layout/HalfCircleOrganizationChart"/>
    <dgm:cxn modelId="{FC5EE513-67BD-4223-815A-81D1E047CBD9}" type="presParOf" srcId="{765BF392-0BE6-4A45-9CAC-BF4BDF935112}" destId="{C96AD345-43B3-D140-B119-7B8AC02AC0B2}" srcOrd="1" destOrd="0" presId="urn:microsoft.com/office/officeart/2008/layout/HalfCircleOrganizationChart"/>
    <dgm:cxn modelId="{2C2901E0-F76C-4ABE-A60E-8E3D8B4C85C4}" type="presParOf" srcId="{C96AD345-43B3-D140-B119-7B8AC02AC0B2}" destId="{709B747C-318A-DB40-B2FE-A27AEB67E54A}" srcOrd="0" destOrd="0" presId="urn:microsoft.com/office/officeart/2008/layout/HalfCircleOrganizationChart"/>
    <dgm:cxn modelId="{A4E9B51C-8088-443F-A363-3EB6F579A405}" type="presParOf" srcId="{C96AD345-43B3-D140-B119-7B8AC02AC0B2}" destId="{75247BD8-79E6-CF40-BF0C-3FF975A0D8BA}" srcOrd="1" destOrd="0" presId="urn:microsoft.com/office/officeart/2008/layout/HalfCircleOrganizationChart"/>
    <dgm:cxn modelId="{09809CD0-ECF0-42EF-95CB-AA14C60902B1}" type="presParOf" srcId="{75247BD8-79E6-CF40-BF0C-3FF975A0D8BA}" destId="{A46132A0-D9A6-9942-AD1A-913D81EDE6AB}" srcOrd="0" destOrd="0" presId="urn:microsoft.com/office/officeart/2008/layout/HalfCircleOrganizationChart"/>
    <dgm:cxn modelId="{0E4235C0-D82A-48B8-BF23-01373D5C5AC6}" type="presParOf" srcId="{A46132A0-D9A6-9942-AD1A-913D81EDE6AB}" destId="{2D06822F-24C2-554F-BA78-811C34A3B1A5}" srcOrd="0" destOrd="0" presId="urn:microsoft.com/office/officeart/2008/layout/HalfCircleOrganizationChart"/>
    <dgm:cxn modelId="{A380F088-9FF7-4AC9-BEF1-66B8CB352EE0}" type="presParOf" srcId="{A46132A0-D9A6-9942-AD1A-913D81EDE6AB}" destId="{577DBC34-A896-B748-9D9E-587430B83FAB}" srcOrd="1" destOrd="0" presId="urn:microsoft.com/office/officeart/2008/layout/HalfCircleOrganizationChart"/>
    <dgm:cxn modelId="{EECB00E0-F492-4FE0-A487-90A7FEC91077}" type="presParOf" srcId="{A46132A0-D9A6-9942-AD1A-913D81EDE6AB}" destId="{918013B7-1D24-044A-B869-966EE8EB7807}" srcOrd="2" destOrd="0" presId="urn:microsoft.com/office/officeart/2008/layout/HalfCircleOrganizationChart"/>
    <dgm:cxn modelId="{6337C0C5-F73F-4C2B-8EF0-1B4BDC16F1B2}" type="presParOf" srcId="{A46132A0-D9A6-9942-AD1A-913D81EDE6AB}" destId="{9428AB28-41E6-0A48-8820-157994D9D30C}" srcOrd="3" destOrd="0" presId="urn:microsoft.com/office/officeart/2008/layout/HalfCircleOrganizationChart"/>
    <dgm:cxn modelId="{54491DB9-74FC-4434-B2C7-F5A455979745}" type="presParOf" srcId="{75247BD8-79E6-CF40-BF0C-3FF975A0D8BA}" destId="{F9B5BAFC-6556-C847-B89A-0DF412C782F6}" srcOrd="1" destOrd="0" presId="urn:microsoft.com/office/officeart/2008/layout/HalfCircleOrganizationChart"/>
    <dgm:cxn modelId="{D22F12A4-3BB4-45AE-8F53-D8C715FA47E3}" type="presParOf" srcId="{75247BD8-79E6-CF40-BF0C-3FF975A0D8BA}" destId="{F29318D9-AE18-0143-BE97-F618C4BC68C9}" srcOrd="2" destOrd="0" presId="urn:microsoft.com/office/officeart/2008/layout/HalfCircleOrganizationChart"/>
    <dgm:cxn modelId="{D04AF1D9-32B5-4A39-8100-06A685CAD27E}" type="presParOf" srcId="{765BF392-0BE6-4A45-9CAC-BF4BDF935112}" destId="{74F1DE5C-62D9-294D-9C28-7ED047F2C1F1}" srcOrd="2" destOrd="0" presId="urn:microsoft.com/office/officeart/2008/layout/HalfCircleOrganizationChart"/>
    <dgm:cxn modelId="{32151134-067A-45C2-9148-0DA01A5C582B}" type="presParOf" srcId="{A49555AC-5C29-674A-8009-91FC9632F983}" destId="{F70AC1FB-31CD-AB41-AB2A-30C27B078C73}" srcOrd="6" destOrd="0" presId="urn:microsoft.com/office/officeart/2008/layout/HalfCircleOrganizationChart"/>
    <dgm:cxn modelId="{5991B296-C388-46BA-BA1E-1E0A5C2FBA7F}" type="presParOf" srcId="{A49555AC-5C29-674A-8009-91FC9632F983}" destId="{79D3F9B6-5C07-594B-8B56-0AFDAB030CBE}" srcOrd="7" destOrd="0" presId="urn:microsoft.com/office/officeart/2008/layout/HalfCircleOrganizationChart"/>
    <dgm:cxn modelId="{D9256C03-F881-4E2C-9B5E-5703185FADF8}" type="presParOf" srcId="{79D3F9B6-5C07-594B-8B56-0AFDAB030CBE}" destId="{062D1878-5626-4F44-8DFB-84EA745BD08A}" srcOrd="0" destOrd="0" presId="urn:microsoft.com/office/officeart/2008/layout/HalfCircleOrganizationChart"/>
    <dgm:cxn modelId="{7B4469FF-564A-4B0F-8E0C-2DFEE2EAB71F}" type="presParOf" srcId="{062D1878-5626-4F44-8DFB-84EA745BD08A}" destId="{172ADABA-4E50-1C40-9B0C-7335204F503D}" srcOrd="0" destOrd="0" presId="urn:microsoft.com/office/officeart/2008/layout/HalfCircleOrganizationChart"/>
    <dgm:cxn modelId="{636D870C-1395-4855-B954-D0803233D219}" type="presParOf" srcId="{062D1878-5626-4F44-8DFB-84EA745BD08A}" destId="{0F621EC2-8E12-0549-A2AA-DEA3673AA5A3}" srcOrd="1" destOrd="0" presId="urn:microsoft.com/office/officeart/2008/layout/HalfCircleOrganizationChart"/>
    <dgm:cxn modelId="{150EEEDD-E103-46B1-BA32-D015B90B2251}" type="presParOf" srcId="{062D1878-5626-4F44-8DFB-84EA745BD08A}" destId="{80D6CEEA-0B76-5246-A4B8-C94A86E47F03}" srcOrd="2" destOrd="0" presId="urn:microsoft.com/office/officeart/2008/layout/HalfCircleOrganizationChart"/>
    <dgm:cxn modelId="{015E5F8A-DE68-420B-B508-DFCFE66E9BAE}" type="presParOf" srcId="{062D1878-5626-4F44-8DFB-84EA745BD08A}" destId="{0247B166-BC53-1542-AD63-412179EA14B5}" srcOrd="3" destOrd="0" presId="urn:microsoft.com/office/officeart/2008/layout/HalfCircleOrganizationChart"/>
    <dgm:cxn modelId="{2E78DFA0-D78A-4140-9BB0-15B3F66E9A62}" type="presParOf" srcId="{79D3F9B6-5C07-594B-8B56-0AFDAB030CBE}" destId="{540E4BFD-77E2-0A4A-AF47-826045A2EAE7}" srcOrd="1" destOrd="0" presId="urn:microsoft.com/office/officeart/2008/layout/HalfCircleOrganizationChart"/>
    <dgm:cxn modelId="{ED481B4B-6986-41E9-A082-2DE24ADD830A}" type="presParOf" srcId="{540E4BFD-77E2-0A4A-AF47-826045A2EAE7}" destId="{45E80E85-8B2F-BE4A-86BC-2DD7EF816D17}" srcOrd="0" destOrd="0" presId="urn:microsoft.com/office/officeart/2008/layout/HalfCircleOrganizationChart"/>
    <dgm:cxn modelId="{D17D3609-CFF2-4932-A581-0DEE76409413}" type="presParOf" srcId="{540E4BFD-77E2-0A4A-AF47-826045A2EAE7}" destId="{7D68A9C3-7AFE-884E-A5C2-407FA5A1DE85}" srcOrd="1" destOrd="0" presId="urn:microsoft.com/office/officeart/2008/layout/HalfCircleOrganizationChart"/>
    <dgm:cxn modelId="{720B60F0-B7B1-4F3E-AE03-918282F9A340}" type="presParOf" srcId="{7D68A9C3-7AFE-884E-A5C2-407FA5A1DE85}" destId="{175B3CA9-6AAF-9A4F-ADB0-B6E62799E89F}" srcOrd="0" destOrd="0" presId="urn:microsoft.com/office/officeart/2008/layout/HalfCircleOrganizationChart"/>
    <dgm:cxn modelId="{D96A8E26-1BE5-40E7-9EB4-33A0E7446DBC}" type="presParOf" srcId="{175B3CA9-6AAF-9A4F-ADB0-B6E62799E89F}" destId="{79FA37EA-7521-1F4C-A399-95F223771CD3}" srcOrd="0" destOrd="0" presId="urn:microsoft.com/office/officeart/2008/layout/HalfCircleOrganizationChart"/>
    <dgm:cxn modelId="{21105632-AFB3-41F6-90F3-193E77E617B5}" type="presParOf" srcId="{175B3CA9-6AAF-9A4F-ADB0-B6E62799E89F}" destId="{A49E9390-BD0F-C24A-9449-9F4ADBBD70B3}" srcOrd="1" destOrd="0" presId="urn:microsoft.com/office/officeart/2008/layout/HalfCircleOrganizationChart"/>
    <dgm:cxn modelId="{01FEE780-D17E-4439-BF86-D185883F3670}" type="presParOf" srcId="{175B3CA9-6AAF-9A4F-ADB0-B6E62799E89F}" destId="{1C426711-9729-3E46-B42D-7809147B8BC6}" srcOrd="2" destOrd="0" presId="urn:microsoft.com/office/officeart/2008/layout/HalfCircleOrganizationChart"/>
    <dgm:cxn modelId="{3FE92CCC-CA8F-475D-86F8-3890D13A6B1E}" type="presParOf" srcId="{175B3CA9-6AAF-9A4F-ADB0-B6E62799E89F}" destId="{28A1E2BE-67B5-094C-9E05-96B9C0F2F552}" srcOrd="3" destOrd="0" presId="urn:microsoft.com/office/officeart/2008/layout/HalfCircleOrganizationChart"/>
    <dgm:cxn modelId="{81DD86C8-DCE0-4013-9D8E-405F78443736}" type="presParOf" srcId="{7D68A9C3-7AFE-884E-A5C2-407FA5A1DE85}" destId="{11CC00A4-9717-6747-A608-CA2C7C37A923}" srcOrd="1" destOrd="0" presId="urn:microsoft.com/office/officeart/2008/layout/HalfCircleOrganizationChart"/>
    <dgm:cxn modelId="{13202802-764E-43A4-8701-FFB40824B646}" type="presParOf" srcId="{11CC00A4-9717-6747-A608-CA2C7C37A923}" destId="{102E5C1E-92E6-784F-99D8-8F63D68D2ED2}" srcOrd="0" destOrd="0" presId="urn:microsoft.com/office/officeart/2008/layout/HalfCircleOrganizationChart"/>
    <dgm:cxn modelId="{F9E84BE7-47B8-4AF8-93EA-F9CE5354BA8A}" type="presParOf" srcId="{11CC00A4-9717-6747-A608-CA2C7C37A923}" destId="{63957DCA-AF7B-914E-8BBB-44B073008C15}" srcOrd="1" destOrd="0" presId="urn:microsoft.com/office/officeart/2008/layout/HalfCircleOrganizationChart"/>
    <dgm:cxn modelId="{B8B6FEA8-315D-453E-877A-0D9AF7077A23}" type="presParOf" srcId="{63957DCA-AF7B-914E-8BBB-44B073008C15}" destId="{B1EF8B2C-84EA-7A47-A4A3-0A7BC4EAD06C}" srcOrd="0" destOrd="0" presId="urn:microsoft.com/office/officeart/2008/layout/HalfCircleOrganizationChart"/>
    <dgm:cxn modelId="{D2887C02-47E3-4136-8003-43510682D439}" type="presParOf" srcId="{B1EF8B2C-84EA-7A47-A4A3-0A7BC4EAD06C}" destId="{192B681F-91C4-AF4E-B79D-C7793AA9A6E3}" srcOrd="0" destOrd="0" presId="urn:microsoft.com/office/officeart/2008/layout/HalfCircleOrganizationChart"/>
    <dgm:cxn modelId="{3999B1C4-A50E-4534-BB7D-23696326132D}" type="presParOf" srcId="{B1EF8B2C-84EA-7A47-A4A3-0A7BC4EAD06C}" destId="{72EC0DAB-5DCC-3743-989B-0DB7633AC99A}" srcOrd="1" destOrd="0" presId="urn:microsoft.com/office/officeart/2008/layout/HalfCircleOrganizationChart"/>
    <dgm:cxn modelId="{C820F5E5-45E8-4AA5-A913-65B644374A3C}" type="presParOf" srcId="{B1EF8B2C-84EA-7A47-A4A3-0A7BC4EAD06C}" destId="{9DE48F64-63EE-6C41-98AA-261C1CF4B2A3}" srcOrd="2" destOrd="0" presId="urn:microsoft.com/office/officeart/2008/layout/HalfCircleOrganizationChart"/>
    <dgm:cxn modelId="{AD6072F0-F867-4712-92AF-E7DD6EC6FF16}" type="presParOf" srcId="{B1EF8B2C-84EA-7A47-A4A3-0A7BC4EAD06C}" destId="{0BF0BE85-E423-A843-B9AB-EA5B9369F662}" srcOrd="3" destOrd="0" presId="urn:microsoft.com/office/officeart/2008/layout/HalfCircleOrganizationChart"/>
    <dgm:cxn modelId="{BADA05AA-9DEC-4A7C-A92A-F0C57BF711F9}" type="presParOf" srcId="{63957DCA-AF7B-914E-8BBB-44B073008C15}" destId="{18242CA4-A70C-8C46-93EC-382AB38BF6ED}" srcOrd="1" destOrd="0" presId="urn:microsoft.com/office/officeart/2008/layout/HalfCircleOrganizationChart"/>
    <dgm:cxn modelId="{75055154-5C27-499D-AE5D-958F8C02EBB7}" type="presParOf" srcId="{63957DCA-AF7B-914E-8BBB-44B073008C15}" destId="{C5E99255-DB7B-6F4D-A5CF-A4526D87AC2F}" srcOrd="2" destOrd="0" presId="urn:microsoft.com/office/officeart/2008/layout/HalfCircleOrganizationChart"/>
    <dgm:cxn modelId="{C339BFBF-BDA7-4E35-86A9-FC8668C8F630}" type="presParOf" srcId="{7D68A9C3-7AFE-884E-A5C2-407FA5A1DE85}" destId="{7E1E19D2-B6CC-E34F-8DFA-78C3989F2998}" srcOrd="2" destOrd="0" presId="urn:microsoft.com/office/officeart/2008/layout/HalfCircleOrganizationChart"/>
    <dgm:cxn modelId="{9C6F1FCB-4BC5-4BAC-8CAC-85AEB7E1816A}" type="presParOf" srcId="{79D3F9B6-5C07-594B-8B56-0AFDAB030CBE}" destId="{7075C42A-DCAA-5B49-A821-80CC02BDB78F}" srcOrd="2" destOrd="0" presId="urn:microsoft.com/office/officeart/2008/layout/HalfCircleOrganizationChart"/>
    <dgm:cxn modelId="{4892B347-18DD-4743-BEE7-1C0BCC16B5C2}" type="presParOf" srcId="{A49555AC-5C29-674A-8009-91FC9632F983}" destId="{5D310A1C-7E93-E14A-9F38-9F4BFDD11134}" srcOrd="8" destOrd="0" presId="urn:microsoft.com/office/officeart/2008/layout/HalfCircleOrganizationChart"/>
    <dgm:cxn modelId="{E8550D84-09F2-4BAF-834F-5224534C7E84}" type="presParOf" srcId="{A49555AC-5C29-674A-8009-91FC9632F983}" destId="{0681FBFB-A88A-A248-8813-82B3CB41ABD4}" srcOrd="9" destOrd="0" presId="urn:microsoft.com/office/officeart/2008/layout/HalfCircleOrganizationChart"/>
    <dgm:cxn modelId="{32CACB2F-A0FC-4E7A-ACFF-E5609220FD90}" type="presParOf" srcId="{0681FBFB-A88A-A248-8813-82B3CB41ABD4}" destId="{1FC0C2BC-1A0D-854F-9587-B0AA255DE6C7}" srcOrd="0" destOrd="0" presId="urn:microsoft.com/office/officeart/2008/layout/HalfCircleOrganizationChart"/>
    <dgm:cxn modelId="{A14AFE75-D36A-4BFE-B38C-547D2C35827D}" type="presParOf" srcId="{1FC0C2BC-1A0D-854F-9587-B0AA255DE6C7}" destId="{79B657D3-E685-EE40-84FD-F5F87664B2D8}" srcOrd="0" destOrd="0" presId="urn:microsoft.com/office/officeart/2008/layout/HalfCircleOrganizationChart"/>
    <dgm:cxn modelId="{73651D06-E181-4322-B373-067A85E6AC07}" type="presParOf" srcId="{1FC0C2BC-1A0D-854F-9587-B0AA255DE6C7}" destId="{0993E8EE-5E01-1343-BECA-9A7D2BA0EE75}" srcOrd="1" destOrd="0" presId="urn:microsoft.com/office/officeart/2008/layout/HalfCircleOrganizationChart"/>
    <dgm:cxn modelId="{D6EE9571-B09E-42F6-9F5A-F821C4B18DA6}" type="presParOf" srcId="{1FC0C2BC-1A0D-854F-9587-B0AA255DE6C7}" destId="{CF545830-93F8-5145-AD78-E586A0D86EC8}" srcOrd="2" destOrd="0" presId="urn:microsoft.com/office/officeart/2008/layout/HalfCircleOrganizationChart"/>
    <dgm:cxn modelId="{69949B33-1484-4888-832D-5D211BB7A2ED}" type="presParOf" srcId="{1FC0C2BC-1A0D-854F-9587-B0AA255DE6C7}" destId="{3A494164-DFB0-5B4A-A87A-3F1EC2B7B6CB}" srcOrd="3" destOrd="0" presId="urn:microsoft.com/office/officeart/2008/layout/HalfCircleOrganizationChart"/>
    <dgm:cxn modelId="{585409D3-BA93-4C67-95E7-BA5A6BCB85E0}" type="presParOf" srcId="{0681FBFB-A88A-A248-8813-82B3CB41ABD4}" destId="{EE9FF1C4-04C1-7B40-8276-38008F2A7A17}" srcOrd="1" destOrd="0" presId="urn:microsoft.com/office/officeart/2008/layout/HalfCircleOrganizationChart"/>
    <dgm:cxn modelId="{116964A1-B0C4-4E7F-970F-0A4FE18FA4A0}" type="presParOf" srcId="{0681FBFB-A88A-A248-8813-82B3CB41ABD4}" destId="{FAD3C585-F64C-DD49-8CEE-A2E5826599C3}" srcOrd="2" destOrd="0" presId="urn:microsoft.com/office/officeart/2008/layout/HalfCircleOrganizationChart"/>
    <dgm:cxn modelId="{11F4A5C2-CC74-439D-9F6D-9D82E6290D26}"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CFC437A-325F-8D45-B683-EDC55DEB4733}" type="doc">
      <dgm:prSet loTypeId="urn:microsoft.com/office/officeart/2008/layout/HalfCircleOrganizationChart" loCatId="" qsTypeId="urn:microsoft.com/office/officeart/2005/8/quickstyle/simple3" qsCatId="simple" csTypeId="urn:microsoft.com/office/officeart/2005/8/colors/accent2_2" csCatId="accent2" phldr="1"/>
      <dgm:spPr/>
      <dgm:t>
        <a:bodyPr/>
        <a:lstStyle/>
        <a:p>
          <a:endParaRPr lang="en-US"/>
        </a:p>
      </dgm:t>
    </dgm:pt>
    <dgm:pt modelId="{A9B3F6A5-C6D1-254C-BD35-1FAB4569ADFA}">
      <dgm:prSet phldrT="[Text]"/>
      <dgm:spPr/>
      <dgm:t>
        <a:bodyPr/>
        <a:lstStyle/>
        <a:p>
          <a:r>
            <a:rPr lang="en-US" dirty="0" smtClean="0">
              <a:latin typeface="Inconsolata"/>
              <a:cs typeface="Inconsolata"/>
            </a:rPr>
            <a:t>node</a:t>
          </a:r>
          <a:endParaRPr lang="en-US" dirty="0">
            <a:latin typeface="Inconsolata"/>
            <a:cs typeface="Inconsolata"/>
          </a:endParaRPr>
        </a:p>
      </dgm:t>
    </dgm:pt>
    <dgm:pt modelId="{5CBD8DF2-8DE8-014A-A4B0-D1F42882B973}" type="parTrans" cxnId="{4EEE0656-A4BC-254A-8411-1757EA8AA43F}">
      <dgm:prSet/>
      <dgm:spPr/>
      <dgm:t>
        <a:bodyPr/>
        <a:lstStyle/>
        <a:p>
          <a:endParaRPr lang="en-US"/>
        </a:p>
      </dgm:t>
    </dgm:pt>
    <dgm:pt modelId="{C81387DC-A3CF-6C48-9904-F7933680B0E5}" type="sibTrans" cxnId="{4EEE0656-A4BC-254A-8411-1757EA8AA43F}">
      <dgm:prSet/>
      <dgm:spPr/>
      <dgm:t>
        <a:bodyPr/>
        <a:lstStyle/>
        <a:p>
          <a:endParaRPr lang="en-US"/>
        </a:p>
      </dgm:t>
    </dgm:pt>
    <dgm:pt modelId="{1F264E59-6640-F24A-A9A5-AE6102944451}">
      <dgm:prSet phldrT="[Text]"/>
      <dgm:spPr/>
      <dgm:t>
        <a:bodyPr/>
        <a:lstStyle/>
        <a:p>
          <a:r>
            <a:rPr lang="en-US" dirty="0" err="1" smtClean="0">
              <a:latin typeface="Inconsolata"/>
              <a:cs typeface="Inconsolata"/>
            </a:rPr>
            <a:t>ipaddress</a:t>
          </a:r>
          <a:endParaRPr lang="en-US" dirty="0">
            <a:latin typeface="Inconsolata"/>
            <a:cs typeface="Inconsolata"/>
          </a:endParaRPr>
        </a:p>
      </dgm:t>
    </dgm:pt>
    <dgm:pt modelId="{318866DB-4C54-644C-B5B2-62D81D1CB1ED}" type="parTrans" cxnId="{DFB5886C-2EA4-E645-A2E7-31A30B186D77}">
      <dgm:prSet/>
      <dgm:spPr/>
      <dgm:t>
        <a:bodyPr/>
        <a:lstStyle/>
        <a:p>
          <a:endParaRPr lang="en-US"/>
        </a:p>
      </dgm:t>
    </dgm:pt>
    <dgm:pt modelId="{091DF040-EFBD-584E-A3AF-CFC32E7CF8B6}" type="sibTrans" cxnId="{DFB5886C-2EA4-E645-A2E7-31A30B186D77}">
      <dgm:prSet/>
      <dgm:spPr/>
      <dgm:t>
        <a:bodyPr/>
        <a:lstStyle/>
        <a:p>
          <a:endParaRPr lang="en-US"/>
        </a:p>
      </dgm:t>
    </dgm:pt>
    <dgm:pt modelId="{51B08561-6DC4-1241-9670-0F3CAB408282}">
      <dgm:prSet phldrT="[Text]"/>
      <dgm:spPr/>
      <dgm:t>
        <a:bodyPr/>
        <a:lstStyle/>
        <a:p>
          <a:r>
            <a:rPr lang="en-US" dirty="0" smtClean="0">
              <a:latin typeface="Inconsolata"/>
              <a:cs typeface="Inconsolata"/>
            </a:rPr>
            <a:t>hostname</a:t>
          </a:r>
          <a:endParaRPr lang="en-US" dirty="0">
            <a:latin typeface="Inconsolata"/>
            <a:cs typeface="Inconsolata"/>
          </a:endParaRPr>
        </a:p>
      </dgm:t>
    </dgm:pt>
    <dgm:pt modelId="{F50AD94D-85E6-4C44-8AED-FC86928A67E0}" type="parTrans" cxnId="{6AF14E55-2B1C-2446-83C6-37EBAD1ED6BB}">
      <dgm:prSet/>
      <dgm:spPr/>
      <dgm:t>
        <a:bodyPr/>
        <a:lstStyle/>
        <a:p>
          <a:endParaRPr lang="en-US"/>
        </a:p>
      </dgm:t>
    </dgm:pt>
    <dgm:pt modelId="{CAF90965-81BD-564C-9AC4-C97BEB5FDC59}" type="sibTrans" cxnId="{6AF14E55-2B1C-2446-83C6-37EBAD1ED6BB}">
      <dgm:prSet/>
      <dgm:spPr/>
      <dgm:t>
        <a:bodyPr/>
        <a:lstStyle/>
        <a:p>
          <a:endParaRPr lang="en-US"/>
        </a:p>
      </dgm:t>
    </dgm:pt>
    <dgm:pt modelId="{D44B9CD4-94DF-B64E-820E-95E84117F9D4}">
      <dgm:prSet phldrT="[Text]"/>
      <dgm:spPr/>
      <dgm:t>
        <a:bodyPr/>
        <a:lstStyle/>
        <a:p>
          <a:r>
            <a:rPr lang="en-US" dirty="0" smtClean="0">
              <a:latin typeface="Inconsolata"/>
              <a:cs typeface="Inconsolata"/>
            </a:rPr>
            <a:t>memory</a:t>
          </a:r>
          <a:endParaRPr lang="en-US" dirty="0">
            <a:latin typeface="Inconsolata"/>
            <a:cs typeface="Inconsolata"/>
          </a:endParaRPr>
        </a:p>
      </dgm:t>
    </dgm:pt>
    <dgm:pt modelId="{921F844B-8BCA-BD4D-9EE2-1D1536B58524}" type="parTrans" cxnId="{3287D0BD-4CCD-D741-BEA8-8F441B59A4D3}">
      <dgm:prSet/>
      <dgm:spPr/>
      <dgm:t>
        <a:bodyPr/>
        <a:lstStyle/>
        <a:p>
          <a:endParaRPr lang="en-US"/>
        </a:p>
      </dgm:t>
    </dgm:pt>
    <dgm:pt modelId="{ABF45D34-2CD7-E741-A54E-DB57CE697BBA}" type="sibTrans" cxnId="{3287D0BD-4CCD-D741-BEA8-8F441B59A4D3}">
      <dgm:prSet/>
      <dgm:spPr/>
      <dgm:t>
        <a:bodyPr/>
        <a:lstStyle/>
        <a:p>
          <a:endParaRPr lang="en-US"/>
        </a:p>
      </dgm:t>
    </dgm:pt>
    <dgm:pt modelId="{64903026-723B-164B-9176-ABC25F3A9F67}">
      <dgm:prSet phldrT="[Text]"/>
      <dgm:spPr/>
      <dgm:t>
        <a:bodyPr/>
        <a:lstStyle/>
        <a:p>
          <a:r>
            <a:rPr lang="en-US" dirty="0" smtClean="0">
              <a:latin typeface="Inconsolata"/>
              <a:cs typeface="Inconsolata"/>
            </a:rPr>
            <a:t>total</a:t>
          </a:r>
          <a:endParaRPr lang="en-US" dirty="0">
            <a:latin typeface="Inconsolata"/>
            <a:cs typeface="Inconsolata"/>
          </a:endParaRPr>
        </a:p>
      </dgm:t>
    </dgm:pt>
    <dgm:pt modelId="{851EF02D-4E59-5041-89D7-627FB4EC6616}" type="parTrans" cxnId="{338AA99C-FFD4-8547-B034-EC4B215BF9E1}">
      <dgm:prSet/>
      <dgm:spPr/>
      <dgm:t>
        <a:bodyPr/>
        <a:lstStyle/>
        <a:p>
          <a:endParaRPr lang="en-US"/>
        </a:p>
      </dgm:t>
    </dgm:pt>
    <dgm:pt modelId="{AFDEE9B9-3D8B-4F4A-9035-8DBE4BA98010}" type="sibTrans" cxnId="{338AA99C-FFD4-8547-B034-EC4B215BF9E1}">
      <dgm:prSet/>
      <dgm:spPr/>
      <dgm:t>
        <a:bodyPr/>
        <a:lstStyle/>
        <a:p>
          <a:endParaRPr lang="en-US"/>
        </a:p>
      </dgm:t>
    </dgm:pt>
    <dgm:pt modelId="{067644FF-A968-EB4A-A816-03D30CF9A0C0}">
      <dgm:prSet phldrT="[Text]"/>
      <dgm:spPr/>
      <dgm:t>
        <a:bodyPr/>
        <a:lstStyle/>
        <a:p>
          <a:r>
            <a:rPr lang="en-US" dirty="0" err="1" smtClean="0">
              <a:latin typeface="Inconsolata"/>
              <a:cs typeface="Inconsolata"/>
            </a:rPr>
            <a:t>cpu</a:t>
          </a:r>
          <a:endParaRPr lang="en-US" dirty="0">
            <a:latin typeface="Inconsolata"/>
            <a:cs typeface="Inconsolata"/>
          </a:endParaRPr>
        </a:p>
      </dgm:t>
    </dgm:pt>
    <dgm:pt modelId="{0B51E70B-C752-B649-B1AF-4BE866619E2C}" type="parTrans" cxnId="{8E29EB71-8042-FF4C-B824-D222F64F1F15}">
      <dgm:prSet/>
      <dgm:spPr/>
      <dgm:t>
        <a:bodyPr/>
        <a:lstStyle/>
        <a:p>
          <a:endParaRPr lang="en-US"/>
        </a:p>
      </dgm:t>
    </dgm:pt>
    <dgm:pt modelId="{04245A99-2ED3-714C-95FC-7E5E5C4DE47A}" type="sibTrans" cxnId="{8E29EB71-8042-FF4C-B824-D222F64F1F15}">
      <dgm:prSet/>
      <dgm:spPr/>
      <dgm:t>
        <a:bodyPr/>
        <a:lstStyle/>
        <a:p>
          <a:endParaRPr lang="en-US"/>
        </a:p>
      </dgm:t>
    </dgm:pt>
    <dgm:pt modelId="{88C386A5-A841-EA42-A28F-B66650749E27}">
      <dgm:prSet phldrT="[Text]"/>
      <dgm:spPr/>
      <dgm:t>
        <a:bodyPr/>
        <a:lstStyle/>
        <a:p>
          <a:r>
            <a:rPr lang="en-US" dirty="0" smtClean="0">
              <a:latin typeface="Inconsolata"/>
              <a:cs typeface="Inconsolata"/>
            </a:rPr>
            <a:t>0</a:t>
          </a:r>
          <a:endParaRPr lang="en-US" dirty="0">
            <a:latin typeface="Inconsolata"/>
            <a:cs typeface="Inconsolata"/>
          </a:endParaRPr>
        </a:p>
      </dgm:t>
    </dgm:pt>
    <dgm:pt modelId="{6B08ED09-B874-D74A-BDB7-F1763A20BFC0}" type="parTrans" cxnId="{2BEABB40-8BB2-4342-B8EA-28C97930E298}">
      <dgm:prSet/>
      <dgm:spPr/>
      <dgm:t>
        <a:bodyPr/>
        <a:lstStyle/>
        <a:p>
          <a:endParaRPr lang="en-US"/>
        </a:p>
      </dgm:t>
    </dgm:pt>
    <dgm:pt modelId="{34E55585-269F-5B4B-AE95-36286FBE7C8B}" type="sibTrans" cxnId="{2BEABB40-8BB2-4342-B8EA-28C97930E298}">
      <dgm:prSet/>
      <dgm:spPr/>
      <dgm:t>
        <a:bodyPr/>
        <a:lstStyle/>
        <a:p>
          <a:endParaRPr lang="en-US"/>
        </a:p>
      </dgm:t>
    </dgm:pt>
    <dgm:pt modelId="{70AA8A8F-8FED-4149-A295-9D1BA95DDC9B}">
      <dgm:prSet phldrT="[Text]"/>
      <dgm:spPr/>
      <dgm:t>
        <a:bodyPr/>
        <a:lstStyle/>
        <a:p>
          <a:r>
            <a:rPr lang="en-US" dirty="0" err="1" smtClean="0">
              <a:latin typeface="Inconsolata"/>
              <a:cs typeface="Inconsolata"/>
            </a:rPr>
            <a:t>mhz</a:t>
          </a:r>
          <a:endParaRPr lang="en-US" dirty="0">
            <a:latin typeface="Inconsolata"/>
            <a:cs typeface="Inconsolata"/>
          </a:endParaRPr>
        </a:p>
      </dgm:t>
    </dgm:pt>
    <dgm:pt modelId="{FB4FADAE-4F85-8845-80AA-9232AC97EA36}" type="parTrans" cxnId="{8B2B94DC-6628-B249-9309-75141A840E33}">
      <dgm:prSet/>
      <dgm:spPr/>
      <dgm:t>
        <a:bodyPr/>
        <a:lstStyle/>
        <a:p>
          <a:endParaRPr lang="en-US"/>
        </a:p>
      </dgm:t>
    </dgm:pt>
    <dgm:pt modelId="{C542B52A-937D-FD40-A63B-0BCE21AF318F}" type="sibTrans" cxnId="{8B2B94DC-6628-B249-9309-75141A840E33}">
      <dgm:prSet/>
      <dgm:spPr/>
      <dgm:t>
        <a:bodyPr/>
        <a:lstStyle/>
        <a:p>
          <a:endParaRPr lang="en-US"/>
        </a:p>
      </dgm:t>
    </dgm:pt>
    <dgm:pt modelId="{EAE762BB-B7A1-E941-ADDC-D900533FEE13}">
      <dgm:prSet phldrT="[Text]"/>
      <dgm:spPr/>
      <dgm:t>
        <a:bodyPr/>
        <a:lstStyle/>
        <a:p>
          <a:r>
            <a:rPr lang="en-US" dirty="0" smtClean="0">
              <a:latin typeface="Inconsolata"/>
              <a:cs typeface="Inconsolata"/>
            </a:rPr>
            <a:t>...</a:t>
          </a:r>
          <a:endParaRPr lang="en-US" dirty="0">
            <a:latin typeface="Inconsolata"/>
            <a:cs typeface="Inconsolata"/>
          </a:endParaRPr>
        </a:p>
      </dgm:t>
    </dgm:pt>
    <dgm:pt modelId="{98656C62-4D0C-754E-A4ED-162219F0C602}" type="parTrans" cxnId="{A36980AE-1C56-A248-BE24-1C963081A4DF}">
      <dgm:prSet/>
      <dgm:spPr/>
      <dgm:t>
        <a:bodyPr/>
        <a:lstStyle/>
        <a:p>
          <a:endParaRPr lang="en-US"/>
        </a:p>
      </dgm:t>
    </dgm:pt>
    <dgm:pt modelId="{38D296DE-46D1-A247-AF40-E936EB021D08}" type="sibTrans" cxnId="{A36980AE-1C56-A248-BE24-1C963081A4DF}">
      <dgm:prSet/>
      <dgm:spPr/>
      <dgm:t>
        <a:bodyPr/>
        <a:lstStyle/>
        <a:p>
          <a:endParaRPr lang="en-US"/>
        </a:p>
      </dgm:t>
    </dgm:pt>
    <dgm:pt modelId="{D68DF7B4-8542-9446-818C-59947218F8B5}" type="pres">
      <dgm:prSet presAssocID="{DCFC437A-325F-8D45-B683-EDC55DEB4733}" presName="Name0" presStyleCnt="0">
        <dgm:presLayoutVars>
          <dgm:orgChart val="1"/>
          <dgm:chPref val="1"/>
          <dgm:dir/>
          <dgm:animOne val="branch"/>
          <dgm:animLvl val="lvl"/>
          <dgm:resizeHandles/>
        </dgm:presLayoutVars>
      </dgm:prSet>
      <dgm:spPr/>
      <dgm:t>
        <a:bodyPr/>
        <a:lstStyle/>
        <a:p>
          <a:endParaRPr lang="en-US"/>
        </a:p>
      </dgm:t>
    </dgm:pt>
    <dgm:pt modelId="{8C142624-E278-EF42-A760-9372E64F4E35}" type="pres">
      <dgm:prSet presAssocID="{A9B3F6A5-C6D1-254C-BD35-1FAB4569ADFA}" presName="hierRoot1" presStyleCnt="0">
        <dgm:presLayoutVars>
          <dgm:hierBranch val="init"/>
        </dgm:presLayoutVars>
      </dgm:prSet>
      <dgm:spPr/>
    </dgm:pt>
    <dgm:pt modelId="{0419F53B-788F-444A-A6C3-8372D04550CD}" type="pres">
      <dgm:prSet presAssocID="{A9B3F6A5-C6D1-254C-BD35-1FAB4569ADFA}" presName="rootComposite1" presStyleCnt="0"/>
      <dgm:spPr/>
    </dgm:pt>
    <dgm:pt modelId="{EB05192C-527A-5D41-87F2-2EC5C324EC0B}" type="pres">
      <dgm:prSet presAssocID="{A9B3F6A5-C6D1-254C-BD35-1FAB4569ADFA}" presName="rootText1" presStyleLbl="alignAcc1" presStyleIdx="0" presStyleCnt="0">
        <dgm:presLayoutVars>
          <dgm:chPref val="3"/>
        </dgm:presLayoutVars>
      </dgm:prSet>
      <dgm:spPr/>
      <dgm:t>
        <a:bodyPr/>
        <a:lstStyle/>
        <a:p>
          <a:endParaRPr lang="en-US"/>
        </a:p>
      </dgm:t>
    </dgm:pt>
    <dgm:pt modelId="{6AD2DE29-FCC8-C547-A1A0-7EB4A67403DE}" type="pres">
      <dgm:prSet presAssocID="{A9B3F6A5-C6D1-254C-BD35-1FAB4569ADFA}" presName="topArc1" presStyleLbl="parChTrans1D1" presStyleIdx="0" presStyleCnt="18"/>
      <dgm:spPr/>
    </dgm:pt>
    <dgm:pt modelId="{97681BB6-FB53-B940-AE01-EABFD1280AAE}" type="pres">
      <dgm:prSet presAssocID="{A9B3F6A5-C6D1-254C-BD35-1FAB4569ADFA}" presName="bottomArc1" presStyleLbl="parChTrans1D1" presStyleIdx="1" presStyleCnt="18"/>
      <dgm:spPr/>
    </dgm:pt>
    <dgm:pt modelId="{6CC84037-DD20-484A-B7F5-D331EDFCF789}" type="pres">
      <dgm:prSet presAssocID="{A9B3F6A5-C6D1-254C-BD35-1FAB4569ADFA}" presName="topConnNode1" presStyleLbl="node1" presStyleIdx="0" presStyleCnt="0"/>
      <dgm:spPr/>
      <dgm:t>
        <a:bodyPr/>
        <a:lstStyle/>
        <a:p>
          <a:endParaRPr lang="en-US"/>
        </a:p>
      </dgm:t>
    </dgm:pt>
    <dgm:pt modelId="{A49555AC-5C29-674A-8009-91FC9632F983}" type="pres">
      <dgm:prSet presAssocID="{A9B3F6A5-C6D1-254C-BD35-1FAB4569ADFA}" presName="hierChild2" presStyleCnt="0"/>
      <dgm:spPr/>
    </dgm:pt>
    <dgm:pt modelId="{839C52B7-E823-8B43-9FF8-2B56EEE41FD4}" type="pres">
      <dgm:prSet presAssocID="{318866DB-4C54-644C-B5B2-62D81D1CB1ED}" presName="Name28" presStyleLbl="parChTrans1D2" presStyleIdx="0" presStyleCnt="5"/>
      <dgm:spPr/>
      <dgm:t>
        <a:bodyPr/>
        <a:lstStyle/>
        <a:p>
          <a:endParaRPr lang="en-US"/>
        </a:p>
      </dgm:t>
    </dgm:pt>
    <dgm:pt modelId="{1B45603D-A7F5-8946-9EDB-0C49E0E725B0}" type="pres">
      <dgm:prSet presAssocID="{1F264E59-6640-F24A-A9A5-AE6102944451}" presName="hierRoot2" presStyleCnt="0">
        <dgm:presLayoutVars>
          <dgm:hierBranch val="init"/>
        </dgm:presLayoutVars>
      </dgm:prSet>
      <dgm:spPr/>
    </dgm:pt>
    <dgm:pt modelId="{F6ED177D-F269-234F-B392-2C216624C4A9}" type="pres">
      <dgm:prSet presAssocID="{1F264E59-6640-F24A-A9A5-AE6102944451}" presName="rootComposite2" presStyleCnt="0"/>
      <dgm:spPr/>
    </dgm:pt>
    <dgm:pt modelId="{1EBC3FE8-4A6F-7442-9129-150F8118DDEA}" type="pres">
      <dgm:prSet presAssocID="{1F264E59-6640-F24A-A9A5-AE6102944451}" presName="rootText2" presStyleLbl="alignAcc1" presStyleIdx="0" presStyleCnt="0">
        <dgm:presLayoutVars>
          <dgm:chPref val="3"/>
        </dgm:presLayoutVars>
      </dgm:prSet>
      <dgm:spPr/>
      <dgm:t>
        <a:bodyPr/>
        <a:lstStyle/>
        <a:p>
          <a:endParaRPr lang="en-US"/>
        </a:p>
      </dgm:t>
    </dgm:pt>
    <dgm:pt modelId="{42549172-AA64-A840-B29A-9C3F45CE9EE5}" type="pres">
      <dgm:prSet presAssocID="{1F264E59-6640-F24A-A9A5-AE6102944451}" presName="topArc2" presStyleLbl="parChTrans1D1" presStyleIdx="2" presStyleCnt="18"/>
      <dgm:spPr/>
    </dgm:pt>
    <dgm:pt modelId="{E1FC29C1-E80E-214D-BD6C-5AD13CFE5633}" type="pres">
      <dgm:prSet presAssocID="{1F264E59-6640-F24A-A9A5-AE6102944451}" presName="bottomArc2" presStyleLbl="parChTrans1D1" presStyleIdx="3" presStyleCnt="18"/>
      <dgm:spPr/>
    </dgm:pt>
    <dgm:pt modelId="{1504E0BF-00D0-3C49-8725-83C91B7265FD}" type="pres">
      <dgm:prSet presAssocID="{1F264E59-6640-F24A-A9A5-AE6102944451}" presName="topConnNode2" presStyleLbl="node2" presStyleIdx="0" presStyleCnt="0"/>
      <dgm:spPr/>
      <dgm:t>
        <a:bodyPr/>
        <a:lstStyle/>
        <a:p>
          <a:endParaRPr lang="en-US"/>
        </a:p>
      </dgm:t>
    </dgm:pt>
    <dgm:pt modelId="{1C59311C-77A4-8543-96C5-012AED6A0FC6}" type="pres">
      <dgm:prSet presAssocID="{1F264E59-6640-F24A-A9A5-AE6102944451}" presName="hierChild4" presStyleCnt="0"/>
      <dgm:spPr/>
    </dgm:pt>
    <dgm:pt modelId="{34E4429F-6A17-A346-98B4-47D38A30F214}" type="pres">
      <dgm:prSet presAssocID="{1F264E59-6640-F24A-A9A5-AE6102944451}" presName="hierChild5" presStyleCnt="0"/>
      <dgm:spPr/>
    </dgm:pt>
    <dgm:pt modelId="{2CFFCB8D-9475-BD4B-9887-384F29646124}" type="pres">
      <dgm:prSet presAssocID="{F50AD94D-85E6-4C44-8AED-FC86928A67E0}" presName="Name28" presStyleLbl="parChTrans1D2" presStyleIdx="1" presStyleCnt="5"/>
      <dgm:spPr/>
      <dgm:t>
        <a:bodyPr/>
        <a:lstStyle/>
        <a:p>
          <a:endParaRPr lang="en-US"/>
        </a:p>
      </dgm:t>
    </dgm:pt>
    <dgm:pt modelId="{59C86635-0565-7040-B9DD-AC3052EA4315}" type="pres">
      <dgm:prSet presAssocID="{51B08561-6DC4-1241-9670-0F3CAB408282}" presName="hierRoot2" presStyleCnt="0">
        <dgm:presLayoutVars>
          <dgm:hierBranch val="init"/>
        </dgm:presLayoutVars>
      </dgm:prSet>
      <dgm:spPr/>
    </dgm:pt>
    <dgm:pt modelId="{5834ADD8-E84B-3B4A-B0FB-2D092E4BF926}" type="pres">
      <dgm:prSet presAssocID="{51B08561-6DC4-1241-9670-0F3CAB408282}" presName="rootComposite2" presStyleCnt="0"/>
      <dgm:spPr/>
    </dgm:pt>
    <dgm:pt modelId="{9E51699A-991B-4641-84D2-212B2B027E89}" type="pres">
      <dgm:prSet presAssocID="{51B08561-6DC4-1241-9670-0F3CAB408282}" presName="rootText2" presStyleLbl="alignAcc1" presStyleIdx="0" presStyleCnt="0">
        <dgm:presLayoutVars>
          <dgm:chPref val="3"/>
        </dgm:presLayoutVars>
      </dgm:prSet>
      <dgm:spPr/>
      <dgm:t>
        <a:bodyPr/>
        <a:lstStyle/>
        <a:p>
          <a:endParaRPr lang="en-US"/>
        </a:p>
      </dgm:t>
    </dgm:pt>
    <dgm:pt modelId="{B6FDC77A-3C83-BB4E-BC88-7F6692336B41}" type="pres">
      <dgm:prSet presAssocID="{51B08561-6DC4-1241-9670-0F3CAB408282}" presName="topArc2" presStyleLbl="parChTrans1D1" presStyleIdx="4" presStyleCnt="18"/>
      <dgm:spPr/>
    </dgm:pt>
    <dgm:pt modelId="{B61017B7-CC38-E44F-8EC2-7442FCA629E8}" type="pres">
      <dgm:prSet presAssocID="{51B08561-6DC4-1241-9670-0F3CAB408282}" presName="bottomArc2" presStyleLbl="parChTrans1D1" presStyleIdx="5" presStyleCnt="18"/>
      <dgm:spPr/>
    </dgm:pt>
    <dgm:pt modelId="{300B6A78-0C3A-5B4E-AD2F-93B97DA2F56C}" type="pres">
      <dgm:prSet presAssocID="{51B08561-6DC4-1241-9670-0F3CAB408282}" presName="topConnNode2" presStyleLbl="node2" presStyleIdx="0" presStyleCnt="0"/>
      <dgm:spPr/>
      <dgm:t>
        <a:bodyPr/>
        <a:lstStyle/>
        <a:p>
          <a:endParaRPr lang="en-US"/>
        </a:p>
      </dgm:t>
    </dgm:pt>
    <dgm:pt modelId="{EE308B4A-7A03-3E44-8E3A-0773FF338E2D}" type="pres">
      <dgm:prSet presAssocID="{51B08561-6DC4-1241-9670-0F3CAB408282}" presName="hierChild4" presStyleCnt="0"/>
      <dgm:spPr/>
    </dgm:pt>
    <dgm:pt modelId="{43828F01-0673-D442-A2B3-3198087E1EA8}" type="pres">
      <dgm:prSet presAssocID="{51B08561-6DC4-1241-9670-0F3CAB408282}" presName="hierChild5" presStyleCnt="0"/>
      <dgm:spPr/>
    </dgm:pt>
    <dgm:pt modelId="{D41A28FF-9D7C-E049-9F81-95EBF4E366AF}" type="pres">
      <dgm:prSet presAssocID="{921F844B-8BCA-BD4D-9EE2-1D1536B58524}" presName="Name28" presStyleLbl="parChTrans1D2" presStyleIdx="2" presStyleCnt="5"/>
      <dgm:spPr/>
      <dgm:t>
        <a:bodyPr/>
        <a:lstStyle/>
        <a:p>
          <a:endParaRPr lang="en-US"/>
        </a:p>
      </dgm:t>
    </dgm:pt>
    <dgm:pt modelId="{765BF392-0BE6-4A45-9CAC-BF4BDF935112}" type="pres">
      <dgm:prSet presAssocID="{D44B9CD4-94DF-B64E-820E-95E84117F9D4}" presName="hierRoot2" presStyleCnt="0">
        <dgm:presLayoutVars>
          <dgm:hierBranch val="init"/>
        </dgm:presLayoutVars>
      </dgm:prSet>
      <dgm:spPr/>
    </dgm:pt>
    <dgm:pt modelId="{19B133D6-4518-D641-9265-D2C36F3821CD}" type="pres">
      <dgm:prSet presAssocID="{D44B9CD4-94DF-B64E-820E-95E84117F9D4}" presName="rootComposite2" presStyleCnt="0"/>
      <dgm:spPr/>
    </dgm:pt>
    <dgm:pt modelId="{A5E4020B-49DD-1B4E-B673-EB8226EE3720}" type="pres">
      <dgm:prSet presAssocID="{D44B9CD4-94DF-B64E-820E-95E84117F9D4}" presName="rootText2" presStyleLbl="alignAcc1" presStyleIdx="0" presStyleCnt="0">
        <dgm:presLayoutVars>
          <dgm:chPref val="3"/>
        </dgm:presLayoutVars>
      </dgm:prSet>
      <dgm:spPr/>
      <dgm:t>
        <a:bodyPr/>
        <a:lstStyle/>
        <a:p>
          <a:endParaRPr lang="en-US"/>
        </a:p>
      </dgm:t>
    </dgm:pt>
    <dgm:pt modelId="{6FE385BF-D2AB-EC41-94A3-9BBD64D9BC9B}" type="pres">
      <dgm:prSet presAssocID="{D44B9CD4-94DF-B64E-820E-95E84117F9D4}" presName="topArc2" presStyleLbl="parChTrans1D1" presStyleIdx="6" presStyleCnt="18"/>
      <dgm:spPr/>
    </dgm:pt>
    <dgm:pt modelId="{1A7170AA-F5BC-D94A-BA92-7E413503321A}" type="pres">
      <dgm:prSet presAssocID="{D44B9CD4-94DF-B64E-820E-95E84117F9D4}" presName="bottomArc2" presStyleLbl="parChTrans1D1" presStyleIdx="7" presStyleCnt="18"/>
      <dgm:spPr/>
    </dgm:pt>
    <dgm:pt modelId="{9E682431-A48B-7A40-A59B-56159335E06A}" type="pres">
      <dgm:prSet presAssocID="{D44B9CD4-94DF-B64E-820E-95E84117F9D4}" presName="topConnNode2" presStyleLbl="node2" presStyleIdx="0" presStyleCnt="0"/>
      <dgm:spPr/>
      <dgm:t>
        <a:bodyPr/>
        <a:lstStyle/>
        <a:p>
          <a:endParaRPr lang="en-US"/>
        </a:p>
      </dgm:t>
    </dgm:pt>
    <dgm:pt modelId="{C96AD345-43B3-D140-B119-7B8AC02AC0B2}" type="pres">
      <dgm:prSet presAssocID="{D44B9CD4-94DF-B64E-820E-95E84117F9D4}" presName="hierChild4" presStyleCnt="0"/>
      <dgm:spPr/>
    </dgm:pt>
    <dgm:pt modelId="{709B747C-318A-DB40-B2FE-A27AEB67E54A}" type="pres">
      <dgm:prSet presAssocID="{851EF02D-4E59-5041-89D7-627FB4EC6616}" presName="Name28" presStyleLbl="parChTrans1D3" presStyleIdx="0" presStyleCnt="2"/>
      <dgm:spPr/>
      <dgm:t>
        <a:bodyPr/>
        <a:lstStyle/>
        <a:p>
          <a:endParaRPr lang="en-US"/>
        </a:p>
      </dgm:t>
    </dgm:pt>
    <dgm:pt modelId="{75247BD8-79E6-CF40-BF0C-3FF975A0D8BA}" type="pres">
      <dgm:prSet presAssocID="{64903026-723B-164B-9176-ABC25F3A9F67}" presName="hierRoot2" presStyleCnt="0">
        <dgm:presLayoutVars>
          <dgm:hierBranch val="init"/>
        </dgm:presLayoutVars>
      </dgm:prSet>
      <dgm:spPr/>
    </dgm:pt>
    <dgm:pt modelId="{A46132A0-D9A6-9942-AD1A-913D81EDE6AB}" type="pres">
      <dgm:prSet presAssocID="{64903026-723B-164B-9176-ABC25F3A9F67}" presName="rootComposite2" presStyleCnt="0"/>
      <dgm:spPr/>
    </dgm:pt>
    <dgm:pt modelId="{2D06822F-24C2-554F-BA78-811C34A3B1A5}" type="pres">
      <dgm:prSet presAssocID="{64903026-723B-164B-9176-ABC25F3A9F67}" presName="rootText2" presStyleLbl="alignAcc1" presStyleIdx="0" presStyleCnt="0">
        <dgm:presLayoutVars>
          <dgm:chPref val="3"/>
        </dgm:presLayoutVars>
      </dgm:prSet>
      <dgm:spPr/>
      <dgm:t>
        <a:bodyPr/>
        <a:lstStyle/>
        <a:p>
          <a:endParaRPr lang="en-US"/>
        </a:p>
      </dgm:t>
    </dgm:pt>
    <dgm:pt modelId="{577DBC34-A896-B748-9D9E-587430B83FAB}" type="pres">
      <dgm:prSet presAssocID="{64903026-723B-164B-9176-ABC25F3A9F67}" presName="topArc2" presStyleLbl="parChTrans1D1" presStyleIdx="8" presStyleCnt="18"/>
      <dgm:spPr/>
    </dgm:pt>
    <dgm:pt modelId="{918013B7-1D24-044A-B869-966EE8EB7807}" type="pres">
      <dgm:prSet presAssocID="{64903026-723B-164B-9176-ABC25F3A9F67}" presName="bottomArc2" presStyleLbl="parChTrans1D1" presStyleIdx="9" presStyleCnt="18"/>
      <dgm:spPr/>
    </dgm:pt>
    <dgm:pt modelId="{9428AB28-41E6-0A48-8820-157994D9D30C}" type="pres">
      <dgm:prSet presAssocID="{64903026-723B-164B-9176-ABC25F3A9F67}" presName="topConnNode2" presStyleLbl="node3" presStyleIdx="0" presStyleCnt="0"/>
      <dgm:spPr/>
      <dgm:t>
        <a:bodyPr/>
        <a:lstStyle/>
        <a:p>
          <a:endParaRPr lang="en-US"/>
        </a:p>
      </dgm:t>
    </dgm:pt>
    <dgm:pt modelId="{F9B5BAFC-6556-C847-B89A-0DF412C782F6}" type="pres">
      <dgm:prSet presAssocID="{64903026-723B-164B-9176-ABC25F3A9F67}" presName="hierChild4" presStyleCnt="0"/>
      <dgm:spPr/>
    </dgm:pt>
    <dgm:pt modelId="{F29318D9-AE18-0143-BE97-F618C4BC68C9}" type="pres">
      <dgm:prSet presAssocID="{64903026-723B-164B-9176-ABC25F3A9F67}" presName="hierChild5" presStyleCnt="0"/>
      <dgm:spPr/>
    </dgm:pt>
    <dgm:pt modelId="{74F1DE5C-62D9-294D-9C28-7ED047F2C1F1}" type="pres">
      <dgm:prSet presAssocID="{D44B9CD4-94DF-B64E-820E-95E84117F9D4}" presName="hierChild5" presStyleCnt="0"/>
      <dgm:spPr/>
    </dgm:pt>
    <dgm:pt modelId="{F70AC1FB-31CD-AB41-AB2A-30C27B078C73}" type="pres">
      <dgm:prSet presAssocID="{0B51E70B-C752-B649-B1AF-4BE866619E2C}" presName="Name28" presStyleLbl="parChTrans1D2" presStyleIdx="3" presStyleCnt="5"/>
      <dgm:spPr/>
      <dgm:t>
        <a:bodyPr/>
        <a:lstStyle/>
        <a:p>
          <a:endParaRPr lang="en-US"/>
        </a:p>
      </dgm:t>
    </dgm:pt>
    <dgm:pt modelId="{79D3F9B6-5C07-594B-8B56-0AFDAB030CBE}" type="pres">
      <dgm:prSet presAssocID="{067644FF-A968-EB4A-A816-03D30CF9A0C0}" presName="hierRoot2" presStyleCnt="0">
        <dgm:presLayoutVars>
          <dgm:hierBranch val="init"/>
        </dgm:presLayoutVars>
      </dgm:prSet>
      <dgm:spPr/>
    </dgm:pt>
    <dgm:pt modelId="{062D1878-5626-4F44-8DFB-84EA745BD08A}" type="pres">
      <dgm:prSet presAssocID="{067644FF-A968-EB4A-A816-03D30CF9A0C0}" presName="rootComposite2" presStyleCnt="0"/>
      <dgm:spPr/>
    </dgm:pt>
    <dgm:pt modelId="{172ADABA-4E50-1C40-9B0C-7335204F503D}" type="pres">
      <dgm:prSet presAssocID="{067644FF-A968-EB4A-A816-03D30CF9A0C0}" presName="rootText2" presStyleLbl="alignAcc1" presStyleIdx="0" presStyleCnt="0">
        <dgm:presLayoutVars>
          <dgm:chPref val="3"/>
        </dgm:presLayoutVars>
      </dgm:prSet>
      <dgm:spPr/>
      <dgm:t>
        <a:bodyPr/>
        <a:lstStyle/>
        <a:p>
          <a:endParaRPr lang="en-US"/>
        </a:p>
      </dgm:t>
    </dgm:pt>
    <dgm:pt modelId="{0F621EC2-8E12-0549-A2AA-DEA3673AA5A3}" type="pres">
      <dgm:prSet presAssocID="{067644FF-A968-EB4A-A816-03D30CF9A0C0}" presName="topArc2" presStyleLbl="parChTrans1D1" presStyleIdx="10" presStyleCnt="18"/>
      <dgm:spPr/>
    </dgm:pt>
    <dgm:pt modelId="{80D6CEEA-0B76-5246-A4B8-C94A86E47F03}" type="pres">
      <dgm:prSet presAssocID="{067644FF-A968-EB4A-A816-03D30CF9A0C0}" presName="bottomArc2" presStyleLbl="parChTrans1D1" presStyleIdx="11" presStyleCnt="18"/>
      <dgm:spPr/>
    </dgm:pt>
    <dgm:pt modelId="{0247B166-BC53-1542-AD63-412179EA14B5}" type="pres">
      <dgm:prSet presAssocID="{067644FF-A968-EB4A-A816-03D30CF9A0C0}" presName="topConnNode2" presStyleLbl="node2" presStyleIdx="0" presStyleCnt="0"/>
      <dgm:spPr/>
      <dgm:t>
        <a:bodyPr/>
        <a:lstStyle/>
        <a:p>
          <a:endParaRPr lang="en-US"/>
        </a:p>
      </dgm:t>
    </dgm:pt>
    <dgm:pt modelId="{540E4BFD-77E2-0A4A-AF47-826045A2EAE7}" type="pres">
      <dgm:prSet presAssocID="{067644FF-A968-EB4A-A816-03D30CF9A0C0}" presName="hierChild4" presStyleCnt="0"/>
      <dgm:spPr/>
    </dgm:pt>
    <dgm:pt modelId="{45E80E85-8B2F-BE4A-86BC-2DD7EF816D17}" type="pres">
      <dgm:prSet presAssocID="{6B08ED09-B874-D74A-BDB7-F1763A20BFC0}" presName="Name28" presStyleLbl="parChTrans1D3" presStyleIdx="1" presStyleCnt="2"/>
      <dgm:spPr/>
      <dgm:t>
        <a:bodyPr/>
        <a:lstStyle/>
        <a:p>
          <a:endParaRPr lang="en-US"/>
        </a:p>
      </dgm:t>
    </dgm:pt>
    <dgm:pt modelId="{7D68A9C3-7AFE-884E-A5C2-407FA5A1DE85}" type="pres">
      <dgm:prSet presAssocID="{88C386A5-A841-EA42-A28F-B66650749E27}" presName="hierRoot2" presStyleCnt="0">
        <dgm:presLayoutVars>
          <dgm:hierBranch val="init"/>
        </dgm:presLayoutVars>
      </dgm:prSet>
      <dgm:spPr/>
    </dgm:pt>
    <dgm:pt modelId="{175B3CA9-6AAF-9A4F-ADB0-B6E62799E89F}" type="pres">
      <dgm:prSet presAssocID="{88C386A5-A841-EA42-A28F-B66650749E27}" presName="rootComposite2" presStyleCnt="0"/>
      <dgm:spPr/>
    </dgm:pt>
    <dgm:pt modelId="{79FA37EA-7521-1F4C-A399-95F223771CD3}" type="pres">
      <dgm:prSet presAssocID="{88C386A5-A841-EA42-A28F-B66650749E27}" presName="rootText2" presStyleLbl="alignAcc1" presStyleIdx="0" presStyleCnt="0">
        <dgm:presLayoutVars>
          <dgm:chPref val="3"/>
        </dgm:presLayoutVars>
      </dgm:prSet>
      <dgm:spPr/>
      <dgm:t>
        <a:bodyPr/>
        <a:lstStyle/>
        <a:p>
          <a:endParaRPr lang="en-US"/>
        </a:p>
      </dgm:t>
    </dgm:pt>
    <dgm:pt modelId="{A49E9390-BD0F-C24A-9449-9F4ADBBD70B3}" type="pres">
      <dgm:prSet presAssocID="{88C386A5-A841-EA42-A28F-B66650749E27}" presName="topArc2" presStyleLbl="parChTrans1D1" presStyleIdx="12" presStyleCnt="18"/>
      <dgm:spPr/>
    </dgm:pt>
    <dgm:pt modelId="{1C426711-9729-3E46-B42D-7809147B8BC6}" type="pres">
      <dgm:prSet presAssocID="{88C386A5-A841-EA42-A28F-B66650749E27}" presName="bottomArc2" presStyleLbl="parChTrans1D1" presStyleIdx="13" presStyleCnt="18"/>
      <dgm:spPr/>
    </dgm:pt>
    <dgm:pt modelId="{28A1E2BE-67B5-094C-9E05-96B9C0F2F552}" type="pres">
      <dgm:prSet presAssocID="{88C386A5-A841-EA42-A28F-B66650749E27}" presName="topConnNode2" presStyleLbl="node3" presStyleIdx="0" presStyleCnt="0"/>
      <dgm:spPr/>
      <dgm:t>
        <a:bodyPr/>
        <a:lstStyle/>
        <a:p>
          <a:endParaRPr lang="en-US"/>
        </a:p>
      </dgm:t>
    </dgm:pt>
    <dgm:pt modelId="{11CC00A4-9717-6747-A608-CA2C7C37A923}" type="pres">
      <dgm:prSet presAssocID="{88C386A5-A841-EA42-A28F-B66650749E27}" presName="hierChild4" presStyleCnt="0"/>
      <dgm:spPr/>
    </dgm:pt>
    <dgm:pt modelId="{102E5C1E-92E6-784F-99D8-8F63D68D2ED2}" type="pres">
      <dgm:prSet presAssocID="{FB4FADAE-4F85-8845-80AA-9232AC97EA36}" presName="Name28" presStyleLbl="parChTrans1D4" presStyleIdx="0" presStyleCnt="1"/>
      <dgm:spPr/>
      <dgm:t>
        <a:bodyPr/>
        <a:lstStyle/>
        <a:p>
          <a:endParaRPr lang="en-US"/>
        </a:p>
      </dgm:t>
    </dgm:pt>
    <dgm:pt modelId="{63957DCA-AF7B-914E-8BBB-44B073008C15}" type="pres">
      <dgm:prSet presAssocID="{70AA8A8F-8FED-4149-A295-9D1BA95DDC9B}" presName="hierRoot2" presStyleCnt="0">
        <dgm:presLayoutVars>
          <dgm:hierBranch val="init"/>
        </dgm:presLayoutVars>
      </dgm:prSet>
      <dgm:spPr/>
    </dgm:pt>
    <dgm:pt modelId="{B1EF8B2C-84EA-7A47-A4A3-0A7BC4EAD06C}" type="pres">
      <dgm:prSet presAssocID="{70AA8A8F-8FED-4149-A295-9D1BA95DDC9B}" presName="rootComposite2" presStyleCnt="0"/>
      <dgm:spPr/>
    </dgm:pt>
    <dgm:pt modelId="{192B681F-91C4-AF4E-B79D-C7793AA9A6E3}" type="pres">
      <dgm:prSet presAssocID="{70AA8A8F-8FED-4149-A295-9D1BA95DDC9B}" presName="rootText2" presStyleLbl="alignAcc1" presStyleIdx="0" presStyleCnt="0">
        <dgm:presLayoutVars>
          <dgm:chPref val="3"/>
        </dgm:presLayoutVars>
      </dgm:prSet>
      <dgm:spPr/>
      <dgm:t>
        <a:bodyPr/>
        <a:lstStyle/>
        <a:p>
          <a:endParaRPr lang="en-US"/>
        </a:p>
      </dgm:t>
    </dgm:pt>
    <dgm:pt modelId="{72EC0DAB-5DCC-3743-989B-0DB7633AC99A}" type="pres">
      <dgm:prSet presAssocID="{70AA8A8F-8FED-4149-A295-9D1BA95DDC9B}" presName="topArc2" presStyleLbl="parChTrans1D1" presStyleIdx="14" presStyleCnt="18"/>
      <dgm:spPr/>
    </dgm:pt>
    <dgm:pt modelId="{9DE48F64-63EE-6C41-98AA-261C1CF4B2A3}" type="pres">
      <dgm:prSet presAssocID="{70AA8A8F-8FED-4149-A295-9D1BA95DDC9B}" presName="bottomArc2" presStyleLbl="parChTrans1D1" presStyleIdx="15" presStyleCnt="18"/>
      <dgm:spPr/>
    </dgm:pt>
    <dgm:pt modelId="{0BF0BE85-E423-A843-B9AB-EA5B9369F662}" type="pres">
      <dgm:prSet presAssocID="{70AA8A8F-8FED-4149-A295-9D1BA95DDC9B}" presName="topConnNode2" presStyleLbl="node4" presStyleIdx="0" presStyleCnt="0"/>
      <dgm:spPr/>
      <dgm:t>
        <a:bodyPr/>
        <a:lstStyle/>
        <a:p>
          <a:endParaRPr lang="en-US"/>
        </a:p>
      </dgm:t>
    </dgm:pt>
    <dgm:pt modelId="{18242CA4-A70C-8C46-93EC-382AB38BF6ED}" type="pres">
      <dgm:prSet presAssocID="{70AA8A8F-8FED-4149-A295-9D1BA95DDC9B}" presName="hierChild4" presStyleCnt="0"/>
      <dgm:spPr/>
    </dgm:pt>
    <dgm:pt modelId="{C5E99255-DB7B-6F4D-A5CF-A4526D87AC2F}" type="pres">
      <dgm:prSet presAssocID="{70AA8A8F-8FED-4149-A295-9D1BA95DDC9B}" presName="hierChild5" presStyleCnt="0"/>
      <dgm:spPr/>
    </dgm:pt>
    <dgm:pt modelId="{7E1E19D2-B6CC-E34F-8DFA-78C3989F2998}" type="pres">
      <dgm:prSet presAssocID="{88C386A5-A841-EA42-A28F-B66650749E27}" presName="hierChild5" presStyleCnt="0"/>
      <dgm:spPr/>
    </dgm:pt>
    <dgm:pt modelId="{7075C42A-DCAA-5B49-A821-80CC02BDB78F}" type="pres">
      <dgm:prSet presAssocID="{067644FF-A968-EB4A-A816-03D30CF9A0C0}" presName="hierChild5" presStyleCnt="0"/>
      <dgm:spPr/>
    </dgm:pt>
    <dgm:pt modelId="{224898CB-3B21-C347-8F51-772FB4629B23}" type="pres">
      <dgm:prSet presAssocID="{98656C62-4D0C-754E-A4ED-162219F0C602}" presName="Name28" presStyleLbl="parChTrans1D2" presStyleIdx="4" presStyleCnt="5"/>
      <dgm:spPr/>
      <dgm:t>
        <a:bodyPr/>
        <a:lstStyle/>
        <a:p>
          <a:endParaRPr lang="en-US"/>
        </a:p>
      </dgm:t>
    </dgm:pt>
    <dgm:pt modelId="{7CAE20D9-5DB3-9448-A0FA-8E37F92241A8}" type="pres">
      <dgm:prSet presAssocID="{EAE762BB-B7A1-E941-ADDC-D900533FEE13}" presName="hierRoot2" presStyleCnt="0">
        <dgm:presLayoutVars>
          <dgm:hierBranch val="init"/>
        </dgm:presLayoutVars>
      </dgm:prSet>
      <dgm:spPr/>
    </dgm:pt>
    <dgm:pt modelId="{ACAED064-5528-B748-A1A8-BDC028AC2E9D}" type="pres">
      <dgm:prSet presAssocID="{EAE762BB-B7A1-E941-ADDC-D900533FEE13}" presName="rootComposite2" presStyleCnt="0"/>
      <dgm:spPr/>
    </dgm:pt>
    <dgm:pt modelId="{9E3DA3A4-ADCE-864E-97FA-441AFA8C44FD}" type="pres">
      <dgm:prSet presAssocID="{EAE762BB-B7A1-E941-ADDC-D900533FEE13}" presName="rootText2" presStyleLbl="alignAcc1" presStyleIdx="0" presStyleCnt="0">
        <dgm:presLayoutVars>
          <dgm:chPref val="3"/>
        </dgm:presLayoutVars>
      </dgm:prSet>
      <dgm:spPr/>
      <dgm:t>
        <a:bodyPr/>
        <a:lstStyle/>
        <a:p>
          <a:endParaRPr lang="en-US"/>
        </a:p>
      </dgm:t>
    </dgm:pt>
    <dgm:pt modelId="{B22BEAB1-730B-464D-A8C6-3451929825AC}" type="pres">
      <dgm:prSet presAssocID="{EAE762BB-B7A1-E941-ADDC-D900533FEE13}" presName="topArc2" presStyleLbl="parChTrans1D1" presStyleIdx="16" presStyleCnt="18"/>
      <dgm:spPr/>
    </dgm:pt>
    <dgm:pt modelId="{75A8CFEF-A41B-3241-883C-1F43FCABC850}" type="pres">
      <dgm:prSet presAssocID="{EAE762BB-B7A1-E941-ADDC-D900533FEE13}" presName="bottomArc2" presStyleLbl="parChTrans1D1" presStyleIdx="17" presStyleCnt="18"/>
      <dgm:spPr/>
    </dgm:pt>
    <dgm:pt modelId="{C337C8DC-61C9-954C-A3CF-09AAD8FC8066}" type="pres">
      <dgm:prSet presAssocID="{EAE762BB-B7A1-E941-ADDC-D900533FEE13}" presName="topConnNode2" presStyleLbl="node2" presStyleIdx="0" presStyleCnt="0"/>
      <dgm:spPr/>
      <dgm:t>
        <a:bodyPr/>
        <a:lstStyle/>
        <a:p>
          <a:endParaRPr lang="en-US"/>
        </a:p>
      </dgm:t>
    </dgm:pt>
    <dgm:pt modelId="{BA39BBAC-7AB2-9047-B8E3-28C9AAFA2D0E}" type="pres">
      <dgm:prSet presAssocID="{EAE762BB-B7A1-E941-ADDC-D900533FEE13}" presName="hierChild4" presStyleCnt="0"/>
      <dgm:spPr/>
    </dgm:pt>
    <dgm:pt modelId="{7C935A71-70F8-6741-B5DD-11B2D75AEDFE}" type="pres">
      <dgm:prSet presAssocID="{EAE762BB-B7A1-E941-ADDC-D900533FEE13}" presName="hierChild5" presStyleCnt="0"/>
      <dgm:spPr/>
    </dgm:pt>
    <dgm:pt modelId="{D6AAF9F8-CDF0-DA49-8E37-9E816C70EB2D}" type="pres">
      <dgm:prSet presAssocID="{A9B3F6A5-C6D1-254C-BD35-1FAB4569ADFA}" presName="hierChild3" presStyleCnt="0"/>
      <dgm:spPr/>
    </dgm:pt>
  </dgm:ptLst>
  <dgm:cxnLst>
    <dgm:cxn modelId="{88D44C23-1291-4A04-B12D-9BB676318269}" type="presOf" srcId="{0B51E70B-C752-B649-B1AF-4BE866619E2C}" destId="{F70AC1FB-31CD-AB41-AB2A-30C27B078C73}" srcOrd="0" destOrd="0" presId="urn:microsoft.com/office/officeart/2008/layout/HalfCircleOrganizationChart"/>
    <dgm:cxn modelId="{7596156D-AA59-4F10-89C9-C82F8CB4BA50}" type="presOf" srcId="{067644FF-A968-EB4A-A816-03D30CF9A0C0}" destId="{172ADABA-4E50-1C40-9B0C-7335204F503D}" srcOrd="0" destOrd="0" presId="urn:microsoft.com/office/officeart/2008/layout/HalfCircleOrganizationChart"/>
    <dgm:cxn modelId="{5320E91F-5774-44B4-8E08-EA483D78D680}" type="presOf" srcId="{EAE762BB-B7A1-E941-ADDC-D900533FEE13}" destId="{9E3DA3A4-ADCE-864E-97FA-441AFA8C44FD}" srcOrd="0" destOrd="0" presId="urn:microsoft.com/office/officeart/2008/layout/HalfCircleOrganizationChart"/>
    <dgm:cxn modelId="{8E29EB71-8042-FF4C-B824-D222F64F1F15}" srcId="{A9B3F6A5-C6D1-254C-BD35-1FAB4569ADFA}" destId="{067644FF-A968-EB4A-A816-03D30CF9A0C0}" srcOrd="3" destOrd="0" parTransId="{0B51E70B-C752-B649-B1AF-4BE866619E2C}" sibTransId="{04245A99-2ED3-714C-95FC-7E5E5C4DE47A}"/>
    <dgm:cxn modelId="{3287D0BD-4CCD-D741-BEA8-8F441B59A4D3}" srcId="{A9B3F6A5-C6D1-254C-BD35-1FAB4569ADFA}" destId="{D44B9CD4-94DF-B64E-820E-95E84117F9D4}" srcOrd="2" destOrd="0" parTransId="{921F844B-8BCA-BD4D-9EE2-1D1536B58524}" sibTransId="{ABF45D34-2CD7-E741-A54E-DB57CE697BBA}"/>
    <dgm:cxn modelId="{A36980AE-1C56-A248-BE24-1C963081A4DF}" srcId="{A9B3F6A5-C6D1-254C-BD35-1FAB4569ADFA}" destId="{EAE762BB-B7A1-E941-ADDC-D900533FEE13}" srcOrd="4" destOrd="0" parTransId="{98656C62-4D0C-754E-A4ED-162219F0C602}" sibTransId="{38D296DE-46D1-A247-AF40-E936EB021D08}"/>
    <dgm:cxn modelId="{8B2B94DC-6628-B249-9309-75141A840E33}" srcId="{88C386A5-A841-EA42-A28F-B66650749E27}" destId="{70AA8A8F-8FED-4149-A295-9D1BA95DDC9B}" srcOrd="0" destOrd="0" parTransId="{FB4FADAE-4F85-8845-80AA-9232AC97EA36}" sibTransId="{C542B52A-937D-FD40-A63B-0BCE21AF318F}"/>
    <dgm:cxn modelId="{958AE045-333F-4889-92B8-33E937B503A7}" type="presOf" srcId="{921F844B-8BCA-BD4D-9EE2-1D1536B58524}" destId="{D41A28FF-9D7C-E049-9F81-95EBF4E366AF}" srcOrd="0" destOrd="0" presId="urn:microsoft.com/office/officeart/2008/layout/HalfCircleOrganizationChart"/>
    <dgm:cxn modelId="{A198090F-1B1F-418D-9428-9FA583F80650}" type="presOf" srcId="{FB4FADAE-4F85-8845-80AA-9232AC97EA36}" destId="{102E5C1E-92E6-784F-99D8-8F63D68D2ED2}" srcOrd="0" destOrd="0" presId="urn:microsoft.com/office/officeart/2008/layout/HalfCircleOrganizationChart"/>
    <dgm:cxn modelId="{770B794C-34AB-4237-B2A6-BD0A030C6FD8}" type="presOf" srcId="{1F264E59-6640-F24A-A9A5-AE6102944451}" destId="{1EBC3FE8-4A6F-7442-9129-150F8118DDEA}" srcOrd="0" destOrd="0" presId="urn:microsoft.com/office/officeart/2008/layout/HalfCircleOrganizationChart"/>
    <dgm:cxn modelId="{338AA99C-FFD4-8547-B034-EC4B215BF9E1}" srcId="{D44B9CD4-94DF-B64E-820E-95E84117F9D4}" destId="{64903026-723B-164B-9176-ABC25F3A9F67}" srcOrd="0" destOrd="0" parTransId="{851EF02D-4E59-5041-89D7-627FB4EC6616}" sibTransId="{AFDEE9B9-3D8B-4F4A-9035-8DBE4BA98010}"/>
    <dgm:cxn modelId="{E8F84088-8309-4CB0-BA4A-B06D61A74D2D}" type="presOf" srcId="{067644FF-A968-EB4A-A816-03D30CF9A0C0}" destId="{0247B166-BC53-1542-AD63-412179EA14B5}" srcOrd="1" destOrd="0" presId="urn:microsoft.com/office/officeart/2008/layout/HalfCircleOrganizationChart"/>
    <dgm:cxn modelId="{2BEABB40-8BB2-4342-B8EA-28C97930E298}" srcId="{067644FF-A968-EB4A-A816-03D30CF9A0C0}" destId="{88C386A5-A841-EA42-A28F-B66650749E27}" srcOrd="0" destOrd="0" parTransId="{6B08ED09-B874-D74A-BDB7-F1763A20BFC0}" sibTransId="{34E55585-269F-5B4B-AE95-36286FBE7C8B}"/>
    <dgm:cxn modelId="{4EEE0656-A4BC-254A-8411-1757EA8AA43F}" srcId="{DCFC437A-325F-8D45-B683-EDC55DEB4733}" destId="{A9B3F6A5-C6D1-254C-BD35-1FAB4569ADFA}" srcOrd="0" destOrd="0" parTransId="{5CBD8DF2-8DE8-014A-A4B0-D1F42882B973}" sibTransId="{C81387DC-A3CF-6C48-9904-F7933680B0E5}"/>
    <dgm:cxn modelId="{6AF14E55-2B1C-2446-83C6-37EBAD1ED6BB}" srcId="{A9B3F6A5-C6D1-254C-BD35-1FAB4569ADFA}" destId="{51B08561-6DC4-1241-9670-0F3CAB408282}" srcOrd="1" destOrd="0" parTransId="{F50AD94D-85E6-4C44-8AED-FC86928A67E0}" sibTransId="{CAF90965-81BD-564C-9AC4-C97BEB5FDC59}"/>
    <dgm:cxn modelId="{3C57D603-D280-4722-88A5-E703BD0BC961}" type="presOf" srcId="{70AA8A8F-8FED-4149-A295-9D1BA95DDC9B}" destId="{192B681F-91C4-AF4E-B79D-C7793AA9A6E3}" srcOrd="0" destOrd="0" presId="urn:microsoft.com/office/officeart/2008/layout/HalfCircleOrganizationChart"/>
    <dgm:cxn modelId="{4A2152A2-0FB9-44C1-AFCC-5F0B4CF70BCD}" type="presOf" srcId="{6B08ED09-B874-D74A-BDB7-F1763A20BFC0}" destId="{45E80E85-8B2F-BE4A-86BC-2DD7EF816D17}" srcOrd="0" destOrd="0" presId="urn:microsoft.com/office/officeart/2008/layout/HalfCircleOrganizationChart"/>
    <dgm:cxn modelId="{549EDCEF-F5C6-412A-96BD-5A56CFF971C7}" type="presOf" srcId="{51B08561-6DC4-1241-9670-0F3CAB408282}" destId="{9E51699A-991B-4641-84D2-212B2B027E89}" srcOrd="0" destOrd="0" presId="urn:microsoft.com/office/officeart/2008/layout/HalfCircleOrganizationChart"/>
    <dgm:cxn modelId="{F764B0BE-9440-4396-9CD8-68B1CE7DAAF4}" type="presOf" srcId="{98656C62-4D0C-754E-A4ED-162219F0C602}" destId="{224898CB-3B21-C347-8F51-772FB4629B23}" srcOrd="0" destOrd="0" presId="urn:microsoft.com/office/officeart/2008/layout/HalfCircleOrganizationChart"/>
    <dgm:cxn modelId="{11B5DB1D-24BA-4125-9B6B-F7D87CA597A5}" type="presOf" srcId="{F50AD94D-85E6-4C44-8AED-FC86928A67E0}" destId="{2CFFCB8D-9475-BD4B-9887-384F29646124}" srcOrd="0" destOrd="0" presId="urn:microsoft.com/office/officeart/2008/layout/HalfCircleOrganizationChart"/>
    <dgm:cxn modelId="{757393A2-CD47-4A8E-A282-03637E7C1C8A}" type="presOf" srcId="{D44B9CD4-94DF-B64E-820E-95E84117F9D4}" destId="{9E682431-A48B-7A40-A59B-56159335E06A}" srcOrd="1" destOrd="0" presId="urn:microsoft.com/office/officeart/2008/layout/HalfCircleOrganizationChart"/>
    <dgm:cxn modelId="{E7D4F935-71E5-486E-8B4B-A5A68EA45DE9}" type="presOf" srcId="{88C386A5-A841-EA42-A28F-B66650749E27}" destId="{28A1E2BE-67B5-094C-9E05-96B9C0F2F552}" srcOrd="1" destOrd="0" presId="urn:microsoft.com/office/officeart/2008/layout/HalfCircleOrganizationChart"/>
    <dgm:cxn modelId="{A1FB84EC-F387-49A1-AA8C-AAB44EA50DAA}" type="presOf" srcId="{D44B9CD4-94DF-B64E-820E-95E84117F9D4}" destId="{A5E4020B-49DD-1B4E-B673-EB8226EE3720}" srcOrd="0" destOrd="0" presId="urn:microsoft.com/office/officeart/2008/layout/HalfCircleOrganizationChart"/>
    <dgm:cxn modelId="{284BBCBB-C313-427A-BF09-F22A13B0AEA6}" type="presOf" srcId="{1F264E59-6640-F24A-A9A5-AE6102944451}" destId="{1504E0BF-00D0-3C49-8725-83C91B7265FD}" srcOrd="1" destOrd="0" presId="urn:microsoft.com/office/officeart/2008/layout/HalfCircleOrganizationChart"/>
    <dgm:cxn modelId="{892BAA2B-2250-4740-8AC4-A5290627FC18}" type="presOf" srcId="{318866DB-4C54-644C-B5B2-62D81D1CB1ED}" destId="{839C52B7-E823-8B43-9FF8-2B56EEE41FD4}" srcOrd="0" destOrd="0" presId="urn:microsoft.com/office/officeart/2008/layout/HalfCircleOrganizationChart"/>
    <dgm:cxn modelId="{510AC3BF-B72E-44F3-BEB7-2E30B881FD8F}" type="presOf" srcId="{A9B3F6A5-C6D1-254C-BD35-1FAB4569ADFA}" destId="{6CC84037-DD20-484A-B7F5-D331EDFCF789}" srcOrd="1" destOrd="0" presId="urn:microsoft.com/office/officeart/2008/layout/HalfCircleOrganizationChart"/>
    <dgm:cxn modelId="{FD658174-8B60-49E4-A4A8-F99A9719F7E8}" type="presOf" srcId="{51B08561-6DC4-1241-9670-0F3CAB408282}" destId="{300B6A78-0C3A-5B4E-AD2F-93B97DA2F56C}" srcOrd="1" destOrd="0" presId="urn:microsoft.com/office/officeart/2008/layout/HalfCircleOrganizationChart"/>
    <dgm:cxn modelId="{91B188A6-1C55-41E5-A925-4A0B8E6F1736}" type="presOf" srcId="{EAE762BB-B7A1-E941-ADDC-D900533FEE13}" destId="{C337C8DC-61C9-954C-A3CF-09AAD8FC8066}" srcOrd="1" destOrd="0" presId="urn:microsoft.com/office/officeart/2008/layout/HalfCircleOrganizationChart"/>
    <dgm:cxn modelId="{F5FF805B-75F1-4281-80DD-7F81BCFC527E}" type="presOf" srcId="{64903026-723B-164B-9176-ABC25F3A9F67}" destId="{9428AB28-41E6-0A48-8820-157994D9D30C}" srcOrd="1" destOrd="0" presId="urn:microsoft.com/office/officeart/2008/layout/HalfCircleOrganizationChart"/>
    <dgm:cxn modelId="{E23C0A64-4068-405A-96F4-4349039A7716}" type="presOf" srcId="{88C386A5-A841-EA42-A28F-B66650749E27}" destId="{79FA37EA-7521-1F4C-A399-95F223771CD3}" srcOrd="0" destOrd="0" presId="urn:microsoft.com/office/officeart/2008/layout/HalfCircleOrganizationChart"/>
    <dgm:cxn modelId="{A9C5D503-971E-4174-9F78-EB21E34EC935}" type="presOf" srcId="{64903026-723B-164B-9176-ABC25F3A9F67}" destId="{2D06822F-24C2-554F-BA78-811C34A3B1A5}" srcOrd="0" destOrd="0" presId="urn:microsoft.com/office/officeart/2008/layout/HalfCircleOrganizationChart"/>
    <dgm:cxn modelId="{DFB5886C-2EA4-E645-A2E7-31A30B186D77}" srcId="{A9B3F6A5-C6D1-254C-BD35-1FAB4569ADFA}" destId="{1F264E59-6640-F24A-A9A5-AE6102944451}" srcOrd="0" destOrd="0" parTransId="{318866DB-4C54-644C-B5B2-62D81D1CB1ED}" sibTransId="{091DF040-EFBD-584E-A3AF-CFC32E7CF8B6}"/>
    <dgm:cxn modelId="{38DA8724-198A-41B1-83C7-66577DA22E34}" type="presOf" srcId="{DCFC437A-325F-8D45-B683-EDC55DEB4733}" destId="{D68DF7B4-8542-9446-818C-59947218F8B5}" srcOrd="0" destOrd="0" presId="urn:microsoft.com/office/officeart/2008/layout/HalfCircleOrganizationChart"/>
    <dgm:cxn modelId="{4A1A26B9-3269-4C64-89DE-E60BC9865166}" type="presOf" srcId="{A9B3F6A5-C6D1-254C-BD35-1FAB4569ADFA}" destId="{EB05192C-527A-5D41-87F2-2EC5C324EC0B}" srcOrd="0" destOrd="0" presId="urn:microsoft.com/office/officeart/2008/layout/HalfCircleOrganizationChart"/>
    <dgm:cxn modelId="{99049BC3-2CC8-469F-9EA3-74D74E39DAFA}" type="presOf" srcId="{70AA8A8F-8FED-4149-A295-9D1BA95DDC9B}" destId="{0BF0BE85-E423-A843-B9AB-EA5B9369F662}" srcOrd="1" destOrd="0" presId="urn:microsoft.com/office/officeart/2008/layout/HalfCircleOrganizationChart"/>
    <dgm:cxn modelId="{70CFFDE5-422E-4E3E-95FF-5EC4830E99FA}" type="presOf" srcId="{851EF02D-4E59-5041-89D7-627FB4EC6616}" destId="{709B747C-318A-DB40-B2FE-A27AEB67E54A}" srcOrd="0" destOrd="0" presId="urn:microsoft.com/office/officeart/2008/layout/HalfCircleOrganizationChart"/>
    <dgm:cxn modelId="{9CEA9BF2-D354-445A-9C48-0CBEBE2EE525}" type="presParOf" srcId="{D68DF7B4-8542-9446-818C-59947218F8B5}" destId="{8C142624-E278-EF42-A760-9372E64F4E35}" srcOrd="0" destOrd="0" presId="urn:microsoft.com/office/officeart/2008/layout/HalfCircleOrganizationChart"/>
    <dgm:cxn modelId="{56EAC8C7-64A9-47C4-AA8E-FD46A1E7D91F}" type="presParOf" srcId="{8C142624-E278-EF42-A760-9372E64F4E35}" destId="{0419F53B-788F-444A-A6C3-8372D04550CD}" srcOrd="0" destOrd="0" presId="urn:microsoft.com/office/officeart/2008/layout/HalfCircleOrganizationChart"/>
    <dgm:cxn modelId="{EC85E44B-CDB4-44D3-A255-51133AF9EDE5}" type="presParOf" srcId="{0419F53B-788F-444A-A6C3-8372D04550CD}" destId="{EB05192C-527A-5D41-87F2-2EC5C324EC0B}" srcOrd="0" destOrd="0" presId="urn:microsoft.com/office/officeart/2008/layout/HalfCircleOrganizationChart"/>
    <dgm:cxn modelId="{0B7473FB-B0BD-4507-B2EB-C955C1AD958E}" type="presParOf" srcId="{0419F53B-788F-444A-A6C3-8372D04550CD}" destId="{6AD2DE29-FCC8-C547-A1A0-7EB4A67403DE}" srcOrd="1" destOrd="0" presId="urn:microsoft.com/office/officeart/2008/layout/HalfCircleOrganizationChart"/>
    <dgm:cxn modelId="{271257FA-D956-4123-A53F-D4AE15955F3C}" type="presParOf" srcId="{0419F53B-788F-444A-A6C3-8372D04550CD}" destId="{97681BB6-FB53-B940-AE01-EABFD1280AAE}" srcOrd="2" destOrd="0" presId="urn:microsoft.com/office/officeart/2008/layout/HalfCircleOrganizationChart"/>
    <dgm:cxn modelId="{C6516CF2-E967-4195-BE89-6153C6D00BE8}" type="presParOf" srcId="{0419F53B-788F-444A-A6C3-8372D04550CD}" destId="{6CC84037-DD20-484A-B7F5-D331EDFCF789}" srcOrd="3" destOrd="0" presId="urn:microsoft.com/office/officeart/2008/layout/HalfCircleOrganizationChart"/>
    <dgm:cxn modelId="{3C9FC878-A2D9-4BF0-9743-FEDC933A8739}" type="presParOf" srcId="{8C142624-E278-EF42-A760-9372E64F4E35}" destId="{A49555AC-5C29-674A-8009-91FC9632F983}" srcOrd="1" destOrd="0" presId="urn:microsoft.com/office/officeart/2008/layout/HalfCircleOrganizationChart"/>
    <dgm:cxn modelId="{7A1FE7B2-EB3F-4C4A-A303-2F25D3B2D8E2}" type="presParOf" srcId="{A49555AC-5C29-674A-8009-91FC9632F983}" destId="{839C52B7-E823-8B43-9FF8-2B56EEE41FD4}" srcOrd="0" destOrd="0" presId="urn:microsoft.com/office/officeart/2008/layout/HalfCircleOrganizationChart"/>
    <dgm:cxn modelId="{63B49382-6E9B-4670-A0A5-29F4626454CB}" type="presParOf" srcId="{A49555AC-5C29-674A-8009-91FC9632F983}" destId="{1B45603D-A7F5-8946-9EDB-0C49E0E725B0}" srcOrd="1" destOrd="0" presId="urn:microsoft.com/office/officeart/2008/layout/HalfCircleOrganizationChart"/>
    <dgm:cxn modelId="{733217A6-5D79-49B0-A617-30BBD67BD485}" type="presParOf" srcId="{1B45603D-A7F5-8946-9EDB-0C49E0E725B0}" destId="{F6ED177D-F269-234F-B392-2C216624C4A9}" srcOrd="0" destOrd="0" presId="urn:microsoft.com/office/officeart/2008/layout/HalfCircleOrganizationChart"/>
    <dgm:cxn modelId="{26BB6E3A-F406-4916-9910-AC4925502D70}" type="presParOf" srcId="{F6ED177D-F269-234F-B392-2C216624C4A9}" destId="{1EBC3FE8-4A6F-7442-9129-150F8118DDEA}" srcOrd="0" destOrd="0" presId="urn:microsoft.com/office/officeart/2008/layout/HalfCircleOrganizationChart"/>
    <dgm:cxn modelId="{CC4C53E4-68AC-4D66-B918-0EFBBF163153}" type="presParOf" srcId="{F6ED177D-F269-234F-B392-2C216624C4A9}" destId="{42549172-AA64-A840-B29A-9C3F45CE9EE5}" srcOrd="1" destOrd="0" presId="urn:microsoft.com/office/officeart/2008/layout/HalfCircleOrganizationChart"/>
    <dgm:cxn modelId="{E841480C-C799-4946-958F-8FCE4A54DF6C}" type="presParOf" srcId="{F6ED177D-F269-234F-B392-2C216624C4A9}" destId="{E1FC29C1-E80E-214D-BD6C-5AD13CFE5633}" srcOrd="2" destOrd="0" presId="urn:microsoft.com/office/officeart/2008/layout/HalfCircleOrganizationChart"/>
    <dgm:cxn modelId="{26E5F1AA-9F50-4041-B82C-9942805BDBD1}" type="presParOf" srcId="{F6ED177D-F269-234F-B392-2C216624C4A9}" destId="{1504E0BF-00D0-3C49-8725-83C91B7265FD}" srcOrd="3" destOrd="0" presId="urn:microsoft.com/office/officeart/2008/layout/HalfCircleOrganizationChart"/>
    <dgm:cxn modelId="{280E0D18-059A-43A5-A995-E8B340F3F4CC}" type="presParOf" srcId="{1B45603D-A7F5-8946-9EDB-0C49E0E725B0}" destId="{1C59311C-77A4-8543-96C5-012AED6A0FC6}" srcOrd="1" destOrd="0" presId="urn:microsoft.com/office/officeart/2008/layout/HalfCircleOrganizationChart"/>
    <dgm:cxn modelId="{954686BE-7113-4213-A740-B8C249A8AA5E}" type="presParOf" srcId="{1B45603D-A7F5-8946-9EDB-0C49E0E725B0}" destId="{34E4429F-6A17-A346-98B4-47D38A30F214}" srcOrd="2" destOrd="0" presId="urn:microsoft.com/office/officeart/2008/layout/HalfCircleOrganizationChart"/>
    <dgm:cxn modelId="{C6DAB808-226A-45F2-B12E-A494ABDD7B1F}" type="presParOf" srcId="{A49555AC-5C29-674A-8009-91FC9632F983}" destId="{2CFFCB8D-9475-BD4B-9887-384F29646124}" srcOrd="2" destOrd="0" presId="urn:microsoft.com/office/officeart/2008/layout/HalfCircleOrganizationChart"/>
    <dgm:cxn modelId="{F9DCFB1E-9858-4F40-A643-36676DC8CB15}" type="presParOf" srcId="{A49555AC-5C29-674A-8009-91FC9632F983}" destId="{59C86635-0565-7040-B9DD-AC3052EA4315}" srcOrd="3" destOrd="0" presId="urn:microsoft.com/office/officeart/2008/layout/HalfCircleOrganizationChart"/>
    <dgm:cxn modelId="{BE3827CF-29F2-4786-BF48-821F1F8789E6}" type="presParOf" srcId="{59C86635-0565-7040-B9DD-AC3052EA4315}" destId="{5834ADD8-E84B-3B4A-B0FB-2D092E4BF926}" srcOrd="0" destOrd="0" presId="urn:microsoft.com/office/officeart/2008/layout/HalfCircleOrganizationChart"/>
    <dgm:cxn modelId="{820F5DD6-E9EF-4868-A3ED-4978B6A7F4A5}" type="presParOf" srcId="{5834ADD8-E84B-3B4A-B0FB-2D092E4BF926}" destId="{9E51699A-991B-4641-84D2-212B2B027E89}" srcOrd="0" destOrd="0" presId="urn:microsoft.com/office/officeart/2008/layout/HalfCircleOrganizationChart"/>
    <dgm:cxn modelId="{7FE857BA-EB9E-4199-BF8C-CF5218B51418}" type="presParOf" srcId="{5834ADD8-E84B-3B4A-B0FB-2D092E4BF926}" destId="{B6FDC77A-3C83-BB4E-BC88-7F6692336B41}" srcOrd="1" destOrd="0" presId="urn:microsoft.com/office/officeart/2008/layout/HalfCircleOrganizationChart"/>
    <dgm:cxn modelId="{8311B8E6-0087-47C0-AD0D-405C067DE337}" type="presParOf" srcId="{5834ADD8-E84B-3B4A-B0FB-2D092E4BF926}" destId="{B61017B7-CC38-E44F-8EC2-7442FCA629E8}" srcOrd="2" destOrd="0" presId="urn:microsoft.com/office/officeart/2008/layout/HalfCircleOrganizationChart"/>
    <dgm:cxn modelId="{FAF1FF4A-9761-407A-AECA-15D581C048AF}" type="presParOf" srcId="{5834ADD8-E84B-3B4A-B0FB-2D092E4BF926}" destId="{300B6A78-0C3A-5B4E-AD2F-93B97DA2F56C}" srcOrd="3" destOrd="0" presId="urn:microsoft.com/office/officeart/2008/layout/HalfCircleOrganizationChart"/>
    <dgm:cxn modelId="{DB67A5E0-3EE0-4CE5-93BE-CEAD6FB8F91B}" type="presParOf" srcId="{59C86635-0565-7040-B9DD-AC3052EA4315}" destId="{EE308B4A-7A03-3E44-8E3A-0773FF338E2D}" srcOrd="1" destOrd="0" presId="urn:microsoft.com/office/officeart/2008/layout/HalfCircleOrganizationChart"/>
    <dgm:cxn modelId="{D8510804-A1A7-4E3D-BA97-CAEB16DCB4BA}" type="presParOf" srcId="{59C86635-0565-7040-B9DD-AC3052EA4315}" destId="{43828F01-0673-D442-A2B3-3198087E1EA8}" srcOrd="2" destOrd="0" presId="urn:microsoft.com/office/officeart/2008/layout/HalfCircleOrganizationChart"/>
    <dgm:cxn modelId="{BB65C41B-DB6F-4F5A-B2E8-4324713C1269}" type="presParOf" srcId="{A49555AC-5C29-674A-8009-91FC9632F983}" destId="{D41A28FF-9D7C-E049-9F81-95EBF4E366AF}" srcOrd="4" destOrd="0" presId="urn:microsoft.com/office/officeart/2008/layout/HalfCircleOrganizationChart"/>
    <dgm:cxn modelId="{46C882CC-128F-4A87-9100-6938B73A00EF}" type="presParOf" srcId="{A49555AC-5C29-674A-8009-91FC9632F983}" destId="{765BF392-0BE6-4A45-9CAC-BF4BDF935112}" srcOrd="5" destOrd="0" presId="urn:microsoft.com/office/officeart/2008/layout/HalfCircleOrganizationChart"/>
    <dgm:cxn modelId="{383FD533-DD77-4B19-B5D6-1E33C24B44C2}" type="presParOf" srcId="{765BF392-0BE6-4A45-9CAC-BF4BDF935112}" destId="{19B133D6-4518-D641-9265-D2C36F3821CD}" srcOrd="0" destOrd="0" presId="urn:microsoft.com/office/officeart/2008/layout/HalfCircleOrganizationChart"/>
    <dgm:cxn modelId="{E2B27B96-3ECD-4242-9641-282B4FD9F1FF}" type="presParOf" srcId="{19B133D6-4518-D641-9265-D2C36F3821CD}" destId="{A5E4020B-49DD-1B4E-B673-EB8226EE3720}" srcOrd="0" destOrd="0" presId="urn:microsoft.com/office/officeart/2008/layout/HalfCircleOrganizationChart"/>
    <dgm:cxn modelId="{B098FAD2-DFEE-41E2-B28B-E4B548163978}" type="presParOf" srcId="{19B133D6-4518-D641-9265-D2C36F3821CD}" destId="{6FE385BF-D2AB-EC41-94A3-9BBD64D9BC9B}" srcOrd="1" destOrd="0" presId="urn:microsoft.com/office/officeart/2008/layout/HalfCircleOrganizationChart"/>
    <dgm:cxn modelId="{3A9EF464-15E1-4DC7-899A-E95FDD6C4D42}" type="presParOf" srcId="{19B133D6-4518-D641-9265-D2C36F3821CD}" destId="{1A7170AA-F5BC-D94A-BA92-7E413503321A}" srcOrd="2" destOrd="0" presId="urn:microsoft.com/office/officeart/2008/layout/HalfCircleOrganizationChart"/>
    <dgm:cxn modelId="{E07E4CD4-4D96-4028-BD1B-9BBE791FF202}" type="presParOf" srcId="{19B133D6-4518-D641-9265-D2C36F3821CD}" destId="{9E682431-A48B-7A40-A59B-56159335E06A}" srcOrd="3" destOrd="0" presId="urn:microsoft.com/office/officeart/2008/layout/HalfCircleOrganizationChart"/>
    <dgm:cxn modelId="{7960348C-E19E-4524-AD17-1FC3DB6349A4}" type="presParOf" srcId="{765BF392-0BE6-4A45-9CAC-BF4BDF935112}" destId="{C96AD345-43B3-D140-B119-7B8AC02AC0B2}" srcOrd="1" destOrd="0" presId="urn:microsoft.com/office/officeart/2008/layout/HalfCircleOrganizationChart"/>
    <dgm:cxn modelId="{FA64E66E-0A54-4CA6-B7A3-90FC5B8E46FA}" type="presParOf" srcId="{C96AD345-43B3-D140-B119-7B8AC02AC0B2}" destId="{709B747C-318A-DB40-B2FE-A27AEB67E54A}" srcOrd="0" destOrd="0" presId="urn:microsoft.com/office/officeart/2008/layout/HalfCircleOrganizationChart"/>
    <dgm:cxn modelId="{9F50CAF7-1FC5-4F71-BB18-DD005842830E}" type="presParOf" srcId="{C96AD345-43B3-D140-B119-7B8AC02AC0B2}" destId="{75247BD8-79E6-CF40-BF0C-3FF975A0D8BA}" srcOrd="1" destOrd="0" presId="urn:microsoft.com/office/officeart/2008/layout/HalfCircleOrganizationChart"/>
    <dgm:cxn modelId="{00B45799-68F5-46CA-B129-838F5AC3F7DA}" type="presParOf" srcId="{75247BD8-79E6-CF40-BF0C-3FF975A0D8BA}" destId="{A46132A0-D9A6-9942-AD1A-913D81EDE6AB}" srcOrd="0" destOrd="0" presId="urn:microsoft.com/office/officeart/2008/layout/HalfCircleOrganizationChart"/>
    <dgm:cxn modelId="{B4777555-65B9-4D50-9CA5-0D55DC66A412}" type="presParOf" srcId="{A46132A0-D9A6-9942-AD1A-913D81EDE6AB}" destId="{2D06822F-24C2-554F-BA78-811C34A3B1A5}" srcOrd="0" destOrd="0" presId="urn:microsoft.com/office/officeart/2008/layout/HalfCircleOrganizationChart"/>
    <dgm:cxn modelId="{5D754586-FA64-4579-BD3B-E100DE387E80}" type="presParOf" srcId="{A46132A0-D9A6-9942-AD1A-913D81EDE6AB}" destId="{577DBC34-A896-B748-9D9E-587430B83FAB}" srcOrd="1" destOrd="0" presId="urn:microsoft.com/office/officeart/2008/layout/HalfCircleOrganizationChart"/>
    <dgm:cxn modelId="{D4C4507C-0DC6-4B67-B453-F159E7669467}" type="presParOf" srcId="{A46132A0-D9A6-9942-AD1A-913D81EDE6AB}" destId="{918013B7-1D24-044A-B869-966EE8EB7807}" srcOrd="2" destOrd="0" presId="urn:microsoft.com/office/officeart/2008/layout/HalfCircleOrganizationChart"/>
    <dgm:cxn modelId="{EF5BC153-58FF-47FA-9881-5C0F4EFBF898}" type="presParOf" srcId="{A46132A0-D9A6-9942-AD1A-913D81EDE6AB}" destId="{9428AB28-41E6-0A48-8820-157994D9D30C}" srcOrd="3" destOrd="0" presId="urn:microsoft.com/office/officeart/2008/layout/HalfCircleOrganizationChart"/>
    <dgm:cxn modelId="{BF40F4C1-2CE3-4C2E-9D2E-4FBC29927895}" type="presParOf" srcId="{75247BD8-79E6-CF40-BF0C-3FF975A0D8BA}" destId="{F9B5BAFC-6556-C847-B89A-0DF412C782F6}" srcOrd="1" destOrd="0" presId="urn:microsoft.com/office/officeart/2008/layout/HalfCircleOrganizationChart"/>
    <dgm:cxn modelId="{F3CA4EFF-8D87-486A-BCA7-7BB7A0E76C5D}" type="presParOf" srcId="{75247BD8-79E6-CF40-BF0C-3FF975A0D8BA}" destId="{F29318D9-AE18-0143-BE97-F618C4BC68C9}" srcOrd="2" destOrd="0" presId="urn:microsoft.com/office/officeart/2008/layout/HalfCircleOrganizationChart"/>
    <dgm:cxn modelId="{C38EB917-C169-4CB9-9E4A-56CBEFBD6B09}" type="presParOf" srcId="{765BF392-0BE6-4A45-9CAC-BF4BDF935112}" destId="{74F1DE5C-62D9-294D-9C28-7ED047F2C1F1}" srcOrd="2" destOrd="0" presId="urn:microsoft.com/office/officeart/2008/layout/HalfCircleOrganizationChart"/>
    <dgm:cxn modelId="{E93D5705-A1A8-4850-B3BA-B91D1C48A8E0}" type="presParOf" srcId="{A49555AC-5C29-674A-8009-91FC9632F983}" destId="{F70AC1FB-31CD-AB41-AB2A-30C27B078C73}" srcOrd="6" destOrd="0" presId="urn:microsoft.com/office/officeart/2008/layout/HalfCircleOrganizationChart"/>
    <dgm:cxn modelId="{92453329-B864-4195-938C-CC96E0FDF1BA}" type="presParOf" srcId="{A49555AC-5C29-674A-8009-91FC9632F983}" destId="{79D3F9B6-5C07-594B-8B56-0AFDAB030CBE}" srcOrd="7" destOrd="0" presId="urn:microsoft.com/office/officeart/2008/layout/HalfCircleOrganizationChart"/>
    <dgm:cxn modelId="{6EDA6BEB-BB52-4182-ACFD-803D89752673}" type="presParOf" srcId="{79D3F9B6-5C07-594B-8B56-0AFDAB030CBE}" destId="{062D1878-5626-4F44-8DFB-84EA745BD08A}" srcOrd="0" destOrd="0" presId="urn:microsoft.com/office/officeart/2008/layout/HalfCircleOrganizationChart"/>
    <dgm:cxn modelId="{4F8E83DB-C477-4796-AAE4-D13E9437F540}" type="presParOf" srcId="{062D1878-5626-4F44-8DFB-84EA745BD08A}" destId="{172ADABA-4E50-1C40-9B0C-7335204F503D}" srcOrd="0" destOrd="0" presId="urn:microsoft.com/office/officeart/2008/layout/HalfCircleOrganizationChart"/>
    <dgm:cxn modelId="{F503A774-79D8-4AFF-B822-119412A64A82}" type="presParOf" srcId="{062D1878-5626-4F44-8DFB-84EA745BD08A}" destId="{0F621EC2-8E12-0549-A2AA-DEA3673AA5A3}" srcOrd="1" destOrd="0" presId="urn:microsoft.com/office/officeart/2008/layout/HalfCircleOrganizationChart"/>
    <dgm:cxn modelId="{DFB6DE35-8A17-489F-9F05-1CB5E04C9DFF}" type="presParOf" srcId="{062D1878-5626-4F44-8DFB-84EA745BD08A}" destId="{80D6CEEA-0B76-5246-A4B8-C94A86E47F03}" srcOrd="2" destOrd="0" presId="urn:microsoft.com/office/officeart/2008/layout/HalfCircleOrganizationChart"/>
    <dgm:cxn modelId="{2BCA62BE-0770-40C2-8322-25014E9A2933}" type="presParOf" srcId="{062D1878-5626-4F44-8DFB-84EA745BD08A}" destId="{0247B166-BC53-1542-AD63-412179EA14B5}" srcOrd="3" destOrd="0" presId="urn:microsoft.com/office/officeart/2008/layout/HalfCircleOrganizationChart"/>
    <dgm:cxn modelId="{FE5CB5FA-6A72-42E6-ABAC-9DAE9668F6C9}" type="presParOf" srcId="{79D3F9B6-5C07-594B-8B56-0AFDAB030CBE}" destId="{540E4BFD-77E2-0A4A-AF47-826045A2EAE7}" srcOrd="1" destOrd="0" presId="urn:microsoft.com/office/officeart/2008/layout/HalfCircleOrganizationChart"/>
    <dgm:cxn modelId="{72A0ECD0-889D-4965-90A7-2583439FFE6E}" type="presParOf" srcId="{540E4BFD-77E2-0A4A-AF47-826045A2EAE7}" destId="{45E80E85-8B2F-BE4A-86BC-2DD7EF816D17}" srcOrd="0" destOrd="0" presId="urn:microsoft.com/office/officeart/2008/layout/HalfCircleOrganizationChart"/>
    <dgm:cxn modelId="{77CAC4CE-E35E-41F8-8CBD-9B0F009CB172}" type="presParOf" srcId="{540E4BFD-77E2-0A4A-AF47-826045A2EAE7}" destId="{7D68A9C3-7AFE-884E-A5C2-407FA5A1DE85}" srcOrd="1" destOrd="0" presId="urn:microsoft.com/office/officeart/2008/layout/HalfCircleOrganizationChart"/>
    <dgm:cxn modelId="{2B202A57-92E5-446C-98B9-63FB7EFA09A3}" type="presParOf" srcId="{7D68A9C3-7AFE-884E-A5C2-407FA5A1DE85}" destId="{175B3CA9-6AAF-9A4F-ADB0-B6E62799E89F}" srcOrd="0" destOrd="0" presId="urn:microsoft.com/office/officeart/2008/layout/HalfCircleOrganizationChart"/>
    <dgm:cxn modelId="{7E8D3015-D238-429A-87C0-D614EA0B5815}" type="presParOf" srcId="{175B3CA9-6AAF-9A4F-ADB0-B6E62799E89F}" destId="{79FA37EA-7521-1F4C-A399-95F223771CD3}" srcOrd="0" destOrd="0" presId="urn:microsoft.com/office/officeart/2008/layout/HalfCircleOrganizationChart"/>
    <dgm:cxn modelId="{30B816A6-6A46-4C25-8940-87645DAE6749}" type="presParOf" srcId="{175B3CA9-6AAF-9A4F-ADB0-B6E62799E89F}" destId="{A49E9390-BD0F-C24A-9449-9F4ADBBD70B3}" srcOrd="1" destOrd="0" presId="urn:microsoft.com/office/officeart/2008/layout/HalfCircleOrganizationChart"/>
    <dgm:cxn modelId="{066918C9-E279-4DA6-AF7E-A9625F0BACE1}" type="presParOf" srcId="{175B3CA9-6AAF-9A4F-ADB0-B6E62799E89F}" destId="{1C426711-9729-3E46-B42D-7809147B8BC6}" srcOrd="2" destOrd="0" presId="urn:microsoft.com/office/officeart/2008/layout/HalfCircleOrganizationChart"/>
    <dgm:cxn modelId="{02DA2168-0E07-4F14-95AC-C46A2E79A2B2}" type="presParOf" srcId="{175B3CA9-6AAF-9A4F-ADB0-B6E62799E89F}" destId="{28A1E2BE-67B5-094C-9E05-96B9C0F2F552}" srcOrd="3" destOrd="0" presId="urn:microsoft.com/office/officeart/2008/layout/HalfCircleOrganizationChart"/>
    <dgm:cxn modelId="{2A217E2A-1699-4EB6-A7F8-6E9A88C0D0C0}" type="presParOf" srcId="{7D68A9C3-7AFE-884E-A5C2-407FA5A1DE85}" destId="{11CC00A4-9717-6747-A608-CA2C7C37A923}" srcOrd="1" destOrd="0" presId="urn:microsoft.com/office/officeart/2008/layout/HalfCircleOrganizationChart"/>
    <dgm:cxn modelId="{D1F181B4-6CBD-4B72-9D20-E08D2A188297}" type="presParOf" srcId="{11CC00A4-9717-6747-A608-CA2C7C37A923}" destId="{102E5C1E-92E6-784F-99D8-8F63D68D2ED2}" srcOrd="0" destOrd="0" presId="urn:microsoft.com/office/officeart/2008/layout/HalfCircleOrganizationChart"/>
    <dgm:cxn modelId="{DA258A69-3967-4F61-8A5C-10A50C0863FE}" type="presParOf" srcId="{11CC00A4-9717-6747-A608-CA2C7C37A923}" destId="{63957DCA-AF7B-914E-8BBB-44B073008C15}" srcOrd="1" destOrd="0" presId="urn:microsoft.com/office/officeart/2008/layout/HalfCircleOrganizationChart"/>
    <dgm:cxn modelId="{C41C65BE-0ACB-43A2-ABC2-D9A8BA0781D4}" type="presParOf" srcId="{63957DCA-AF7B-914E-8BBB-44B073008C15}" destId="{B1EF8B2C-84EA-7A47-A4A3-0A7BC4EAD06C}" srcOrd="0" destOrd="0" presId="urn:microsoft.com/office/officeart/2008/layout/HalfCircleOrganizationChart"/>
    <dgm:cxn modelId="{D6D57133-4C08-471D-9EA8-8AA5EAEC9D8F}" type="presParOf" srcId="{B1EF8B2C-84EA-7A47-A4A3-0A7BC4EAD06C}" destId="{192B681F-91C4-AF4E-B79D-C7793AA9A6E3}" srcOrd="0" destOrd="0" presId="urn:microsoft.com/office/officeart/2008/layout/HalfCircleOrganizationChart"/>
    <dgm:cxn modelId="{D6096EA5-1217-45D3-8F17-9B239F6150FB}" type="presParOf" srcId="{B1EF8B2C-84EA-7A47-A4A3-0A7BC4EAD06C}" destId="{72EC0DAB-5DCC-3743-989B-0DB7633AC99A}" srcOrd="1" destOrd="0" presId="urn:microsoft.com/office/officeart/2008/layout/HalfCircleOrganizationChart"/>
    <dgm:cxn modelId="{11E43136-299A-4F4D-9C5F-1973F70FF378}" type="presParOf" srcId="{B1EF8B2C-84EA-7A47-A4A3-0A7BC4EAD06C}" destId="{9DE48F64-63EE-6C41-98AA-261C1CF4B2A3}" srcOrd="2" destOrd="0" presId="urn:microsoft.com/office/officeart/2008/layout/HalfCircleOrganizationChart"/>
    <dgm:cxn modelId="{2C533270-F48E-4E0D-B7FD-D48619E3BEE0}" type="presParOf" srcId="{B1EF8B2C-84EA-7A47-A4A3-0A7BC4EAD06C}" destId="{0BF0BE85-E423-A843-B9AB-EA5B9369F662}" srcOrd="3" destOrd="0" presId="urn:microsoft.com/office/officeart/2008/layout/HalfCircleOrganizationChart"/>
    <dgm:cxn modelId="{FBB1E86F-C26C-41AB-B8AC-99D7F6102F76}" type="presParOf" srcId="{63957DCA-AF7B-914E-8BBB-44B073008C15}" destId="{18242CA4-A70C-8C46-93EC-382AB38BF6ED}" srcOrd="1" destOrd="0" presId="urn:microsoft.com/office/officeart/2008/layout/HalfCircleOrganizationChart"/>
    <dgm:cxn modelId="{99EDD2DB-FA98-49DD-A7B1-8C6958B73BCB}" type="presParOf" srcId="{63957DCA-AF7B-914E-8BBB-44B073008C15}" destId="{C5E99255-DB7B-6F4D-A5CF-A4526D87AC2F}" srcOrd="2" destOrd="0" presId="urn:microsoft.com/office/officeart/2008/layout/HalfCircleOrganizationChart"/>
    <dgm:cxn modelId="{EC44DFEA-07E9-477C-8C76-4D1759A2ED89}" type="presParOf" srcId="{7D68A9C3-7AFE-884E-A5C2-407FA5A1DE85}" destId="{7E1E19D2-B6CC-E34F-8DFA-78C3989F2998}" srcOrd="2" destOrd="0" presId="urn:microsoft.com/office/officeart/2008/layout/HalfCircleOrganizationChart"/>
    <dgm:cxn modelId="{FC89AB70-C403-41F6-8BE3-284F63B32D14}" type="presParOf" srcId="{79D3F9B6-5C07-594B-8B56-0AFDAB030CBE}" destId="{7075C42A-DCAA-5B49-A821-80CC02BDB78F}" srcOrd="2" destOrd="0" presId="urn:microsoft.com/office/officeart/2008/layout/HalfCircleOrganizationChart"/>
    <dgm:cxn modelId="{2D317390-AF63-420D-9AC5-C080746DB000}" type="presParOf" srcId="{A49555AC-5C29-674A-8009-91FC9632F983}" destId="{224898CB-3B21-C347-8F51-772FB4629B23}" srcOrd="8" destOrd="0" presId="urn:microsoft.com/office/officeart/2008/layout/HalfCircleOrganizationChart"/>
    <dgm:cxn modelId="{BB92735E-B1DF-458C-B972-3F9CA4BA78BB}" type="presParOf" srcId="{A49555AC-5C29-674A-8009-91FC9632F983}" destId="{7CAE20D9-5DB3-9448-A0FA-8E37F92241A8}" srcOrd="9" destOrd="0" presId="urn:microsoft.com/office/officeart/2008/layout/HalfCircleOrganizationChart"/>
    <dgm:cxn modelId="{D393ACB3-FD5F-41FD-9D7F-B4029F5FFDBB}" type="presParOf" srcId="{7CAE20D9-5DB3-9448-A0FA-8E37F92241A8}" destId="{ACAED064-5528-B748-A1A8-BDC028AC2E9D}" srcOrd="0" destOrd="0" presId="urn:microsoft.com/office/officeart/2008/layout/HalfCircleOrganizationChart"/>
    <dgm:cxn modelId="{4B578E94-4B48-4E82-8940-1A1B8466BD52}" type="presParOf" srcId="{ACAED064-5528-B748-A1A8-BDC028AC2E9D}" destId="{9E3DA3A4-ADCE-864E-97FA-441AFA8C44FD}" srcOrd="0" destOrd="0" presId="urn:microsoft.com/office/officeart/2008/layout/HalfCircleOrganizationChart"/>
    <dgm:cxn modelId="{D44BAA0F-7EF8-46CD-80B0-07AC499E4416}" type="presParOf" srcId="{ACAED064-5528-B748-A1A8-BDC028AC2E9D}" destId="{B22BEAB1-730B-464D-A8C6-3451929825AC}" srcOrd="1" destOrd="0" presId="urn:microsoft.com/office/officeart/2008/layout/HalfCircleOrganizationChart"/>
    <dgm:cxn modelId="{522643F4-6FCC-4514-8858-1EC261DE80D4}" type="presParOf" srcId="{ACAED064-5528-B748-A1A8-BDC028AC2E9D}" destId="{75A8CFEF-A41B-3241-883C-1F43FCABC850}" srcOrd="2" destOrd="0" presId="urn:microsoft.com/office/officeart/2008/layout/HalfCircleOrganizationChart"/>
    <dgm:cxn modelId="{53ADF7BD-A3AB-4D18-B5DA-BF9A5630056E}" type="presParOf" srcId="{ACAED064-5528-B748-A1A8-BDC028AC2E9D}" destId="{C337C8DC-61C9-954C-A3CF-09AAD8FC8066}" srcOrd="3" destOrd="0" presId="urn:microsoft.com/office/officeart/2008/layout/HalfCircleOrganizationChart"/>
    <dgm:cxn modelId="{142EFDAD-40B2-48EC-937D-A24065AD309C}" type="presParOf" srcId="{7CAE20D9-5DB3-9448-A0FA-8E37F92241A8}" destId="{BA39BBAC-7AB2-9047-B8E3-28C9AAFA2D0E}" srcOrd="1" destOrd="0" presId="urn:microsoft.com/office/officeart/2008/layout/HalfCircleOrganizationChart"/>
    <dgm:cxn modelId="{0AA6EDE1-FCEC-41CB-9304-7F709C10211E}" type="presParOf" srcId="{7CAE20D9-5DB3-9448-A0FA-8E37F92241A8}" destId="{7C935A71-70F8-6741-B5DD-11B2D75AEDFE}" srcOrd="2" destOrd="0" presId="urn:microsoft.com/office/officeart/2008/layout/HalfCircleOrganizationChart"/>
    <dgm:cxn modelId="{40CECB5A-7EA2-45DF-8351-87E48CA79174}" type="presParOf" srcId="{8C142624-E278-EF42-A760-9372E64F4E35}" destId="{D6AAF9F8-CDF0-DA49-8E37-9E816C70EB2D}" srcOrd="2" destOrd="0" presId="urn:microsoft.com/office/officeart/2008/layout/HalfCircleOrganizationChar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74AF73-9465-F648-920D-3190DF10E5AB}">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25400" cap="flat" cmpd="sng" algn="ctr">
          <a:noFill/>
          <a:prstDash val="solid"/>
        </a:ln>
        <a:effectLst/>
        <a:sp3d/>
      </dsp:spPr>
      <dsp:style>
        <a:lnRef idx="2">
          <a:schemeClr val="dk1">
            <a:shade val="50000"/>
          </a:schemeClr>
        </a:lnRef>
        <a:fillRef idx="1">
          <a:schemeClr val="dk1"/>
        </a:fillRef>
        <a:effectRef idx="0">
          <a:schemeClr val="dk1"/>
        </a:effectRef>
        <a:fontRef idx="minor">
          <a:schemeClr val="lt1"/>
        </a:fontRef>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3A8E1DA-3021-9146-BD64-2C75698D1F46}">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2BA993-0C91-7D4F-950E-38C70FAEA007}">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2482574-0AD2-D54A-A248-BC012BFEF429}">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E57F9A-7356-C94F-9188-49E4DAEB4F56}">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F2FAF5CB-E102-BE49-B2F6-ECB7483FF333}">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2614682-6F21-9B47-AFB0-76A74D124FAA}">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37DF790-00F9-8D45-9081-2DC5F7F0C0C5}">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310A1C-7E93-E14A-9F38-9F4BFDD11134}">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0993E8EE-5E01-1343-BECA-9A7D2BA0EE75}">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545830-93F8-5145-AD78-E586A0D86EC8}">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B657D3-E685-EE40-84FD-F5F87664B2D8}">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4898CB-3B21-C347-8F51-772FB4629B23}">
      <dsp:nvSpPr>
        <dsp:cNvPr id="0" name=""/>
        <dsp:cNvSpPr/>
      </dsp:nvSpPr>
      <dsp:spPr>
        <a:xfrm>
          <a:off x="7247466" y="926746"/>
          <a:ext cx="5081641" cy="388759"/>
        </a:xfrm>
        <a:custGeom>
          <a:avLst/>
          <a:gdLst/>
          <a:ahLst/>
          <a:cxnLst/>
          <a:rect l="0" t="0" r="0" b="0"/>
          <a:pathLst>
            <a:path>
              <a:moveTo>
                <a:pt x="0" y="0"/>
              </a:moveTo>
              <a:lnTo>
                <a:pt x="0" y="194379"/>
              </a:lnTo>
              <a:lnTo>
                <a:pt x="5081641" y="194379"/>
              </a:lnTo>
              <a:lnTo>
                <a:pt x="5081641"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02E5C1E-92E6-784F-99D8-8F63D68D2ED2}">
      <dsp:nvSpPr>
        <dsp:cNvPr id="0" name=""/>
        <dsp:cNvSpPr/>
      </dsp:nvSpPr>
      <dsp:spPr>
        <a:xfrm>
          <a:off x="10089112" y="3555501"/>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5E80E85-8B2F-BE4A-86BC-2DD7EF816D17}">
      <dsp:nvSpPr>
        <dsp:cNvPr id="0" name=""/>
        <dsp:cNvSpPr/>
      </dsp:nvSpPr>
      <dsp:spPr>
        <a:xfrm>
          <a:off x="10043392" y="2241124"/>
          <a:ext cx="91440" cy="388759"/>
        </a:xfrm>
        <a:custGeom>
          <a:avLst/>
          <a:gdLst/>
          <a:ahLst/>
          <a:cxnLst/>
          <a:rect l="0" t="0" r="0" b="0"/>
          <a:pathLst>
            <a:path>
              <a:moveTo>
                <a:pt x="45720" y="0"/>
              </a:moveTo>
              <a:lnTo>
                <a:pt x="45720" y="388759"/>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70AC1FB-31CD-AB41-AB2A-30C27B078C73}">
      <dsp:nvSpPr>
        <dsp:cNvPr id="0" name=""/>
        <dsp:cNvSpPr/>
      </dsp:nvSpPr>
      <dsp:spPr>
        <a:xfrm>
          <a:off x="7247466" y="926746"/>
          <a:ext cx="2841646" cy="388759"/>
        </a:xfrm>
        <a:custGeom>
          <a:avLst/>
          <a:gdLst/>
          <a:ahLst/>
          <a:cxnLst/>
          <a:rect l="0" t="0" r="0" b="0"/>
          <a:pathLst>
            <a:path>
              <a:moveTo>
                <a:pt x="0" y="0"/>
              </a:moveTo>
              <a:lnTo>
                <a:pt x="0" y="194379"/>
              </a:lnTo>
              <a:lnTo>
                <a:pt x="2841646" y="194379"/>
              </a:lnTo>
              <a:lnTo>
                <a:pt x="2841646"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09B747C-318A-DB40-B2FE-A27AEB67E54A}">
      <dsp:nvSpPr>
        <dsp:cNvPr id="0" name=""/>
        <dsp:cNvSpPr/>
      </dsp:nvSpPr>
      <dsp:spPr>
        <a:xfrm>
          <a:off x="6645814" y="2241124"/>
          <a:ext cx="851568" cy="555370"/>
        </a:xfrm>
        <a:custGeom>
          <a:avLst/>
          <a:gdLst/>
          <a:ahLst/>
          <a:cxnLst/>
          <a:rect l="0" t="0" r="0" b="0"/>
          <a:pathLst>
            <a:path>
              <a:moveTo>
                <a:pt x="0" y="0"/>
              </a:moveTo>
              <a:lnTo>
                <a:pt x="0" y="555370"/>
              </a:lnTo>
              <a:lnTo>
                <a:pt x="851568" y="555370"/>
              </a:lnTo>
            </a:path>
          </a:pathLst>
        </a:custGeom>
        <a:noFill/>
        <a:ln w="25400" cap="flat" cmpd="sng" algn="ctr">
          <a:solidFill>
            <a:schemeClr val="accent2">
              <a:shade val="8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41A28FF-9D7C-E049-9F81-95EBF4E366AF}">
      <dsp:nvSpPr>
        <dsp:cNvPr id="0" name=""/>
        <dsp:cNvSpPr/>
      </dsp:nvSpPr>
      <dsp:spPr>
        <a:xfrm>
          <a:off x="6645814" y="926746"/>
          <a:ext cx="601651" cy="388759"/>
        </a:xfrm>
        <a:custGeom>
          <a:avLst/>
          <a:gdLst/>
          <a:ahLst/>
          <a:cxnLst/>
          <a:rect l="0" t="0" r="0" b="0"/>
          <a:pathLst>
            <a:path>
              <a:moveTo>
                <a:pt x="601651" y="0"/>
              </a:moveTo>
              <a:lnTo>
                <a:pt x="60165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CFFCB8D-9475-BD4B-9887-384F29646124}">
      <dsp:nvSpPr>
        <dsp:cNvPr id="0" name=""/>
        <dsp:cNvSpPr/>
      </dsp:nvSpPr>
      <dsp:spPr>
        <a:xfrm>
          <a:off x="4405819" y="926746"/>
          <a:ext cx="2841646" cy="388759"/>
        </a:xfrm>
        <a:custGeom>
          <a:avLst/>
          <a:gdLst/>
          <a:ahLst/>
          <a:cxnLst/>
          <a:rect l="0" t="0" r="0" b="0"/>
          <a:pathLst>
            <a:path>
              <a:moveTo>
                <a:pt x="2841646" y="0"/>
              </a:moveTo>
              <a:lnTo>
                <a:pt x="2841646"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9C52B7-E823-8B43-9FF8-2B56EEE41FD4}">
      <dsp:nvSpPr>
        <dsp:cNvPr id="0" name=""/>
        <dsp:cNvSpPr/>
      </dsp:nvSpPr>
      <dsp:spPr>
        <a:xfrm>
          <a:off x="2165824" y="926746"/>
          <a:ext cx="5081641" cy="388759"/>
        </a:xfrm>
        <a:custGeom>
          <a:avLst/>
          <a:gdLst/>
          <a:ahLst/>
          <a:cxnLst/>
          <a:rect l="0" t="0" r="0" b="0"/>
          <a:pathLst>
            <a:path>
              <a:moveTo>
                <a:pt x="5081641" y="0"/>
              </a:moveTo>
              <a:lnTo>
                <a:pt x="5081641" y="194379"/>
              </a:lnTo>
              <a:lnTo>
                <a:pt x="0" y="194379"/>
              </a:lnTo>
              <a:lnTo>
                <a:pt x="0" y="388759"/>
              </a:lnTo>
            </a:path>
          </a:pathLst>
        </a:cu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AD2DE29-FCC8-C547-A1A0-7EB4A67403DE}">
      <dsp:nvSpPr>
        <dsp:cNvPr id="0" name=""/>
        <dsp:cNvSpPr/>
      </dsp:nvSpPr>
      <dsp:spPr>
        <a:xfrm>
          <a:off x="6784657" y="1129"/>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7681BB6-FB53-B940-AE01-EABFD1280AAE}">
      <dsp:nvSpPr>
        <dsp:cNvPr id="0" name=""/>
        <dsp:cNvSpPr/>
      </dsp:nvSpPr>
      <dsp:spPr>
        <a:xfrm>
          <a:off x="6784657" y="1129"/>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B05192C-527A-5D41-87F2-2EC5C324EC0B}">
      <dsp:nvSpPr>
        <dsp:cNvPr id="0" name=""/>
        <dsp:cNvSpPr/>
      </dsp:nvSpPr>
      <dsp:spPr>
        <a:xfrm>
          <a:off x="6321848" y="167740"/>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node</a:t>
          </a:r>
          <a:endParaRPr lang="en-US" sz="3100" kern="1200" dirty="0">
            <a:latin typeface="Inconsolata"/>
            <a:cs typeface="Inconsolata"/>
          </a:endParaRPr>
        </a:p>
      </dsp:txBody>
      <dsp:txXfrm>
        <a:off x="6321848" y="167740"/>
        <a:ext cx="1851235" cy="592395"/>
      </dsp:txXfrm>
    </dsp:sp>
    <dsp:sp modelId="{42549172-AA64-A840-B29A-9C3F45CE9EE5}">
      <dsp:nvSpPr>
        <dsp:cNvPr id="0" name=""/>
        <dsp:cNvSpPr/>
      </dsp:nvSpPr>
      <dsp:spPr>
        <a:xfrm>
          <a:off x="170301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1FC29C1-E80E-214D-BD6C-5AD13CFE5633}">
      <dsp:nvSpPr>
        <dsp:cNvPr id="0" name=""/>
        <dsp:cNvSpPr/>
      </dsp:nvSpPr>
      <dsp:spPr>
        <a:xfrm>
          <a:off x="170301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BC3FE8-4A6F-7442-9129-150F8118DDEA}">
      <dsp:nvSpPr>
        <dsp:cNvPr id="0" name=""/>
        <dsp:cNvSpPr/>
      </dsp:nvSpPr>
      <dsp:spPr>
        <a:xfrm>
          <a:off x="124020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ipaddress</a:t>
          </a:r>
          <a:endParaRPr lang="en-US" sz="3100" kern="1200" dirty="0">
            <a:latin typeface="Inconsolata"/>
            <a:cs typeface="Inconsolata"/>
          </a:endParaRPr>
        </a:p>
      </dsp:txBody>
      <dsp:txXfrm>
        <a:off x="1240206" y="1482117"/>
        <a:ext cx="1851235" cy="592395"/>
      </dsp:txXfrm>
    </dsp:sp>
    <dsp:sp modelId="{B6FDC77A-3C83-BB4E-BC88-7F6692336B41}">
      <dsp:nvSpPr>
        <dsp:cNvPr id="0" name=""/>
        <dsp:cNvSpPr/>
      </dsp:nvSpPr>
      <dsp:spPr>
        <a:xfrm>
          <a:off x="3943010"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61017B7-CC38-E44F-8EC2-7442FCA629E8}">
      <dsp:nvSpPr>
        <dsp:cNvPr id="0" name=""/>
        <dsp:cNvSpPr/>
      </dsp:nvSpPr>
      <dsp:spPr>
        <a:xfrm>
          <a:off x="3943010"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51699A-991B-4641-84D2-212B2B027E89}">
      <dsp:nvSpPr>
        <dsp:cNvPr id="0" name=""/>
        <dsp:cNvSpPr/>
      </dsp:nvSpPr>
      <dsp:spPr>
        <a:xfrm>
          <a:off x="3480201"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hostname</a:t>
          </a:r>
          <a:endParaRPr lang="en-US" sz="3100" kern="1200" dirty="0">
            <a:latin typeface="Inconsolata"/>
            <a:cs typeface="Inconsolata"/>
          </a:endParaRPr>
        </a:p>
      </dsp:txBody>
      <dsp:txXfrm>
        <a:off x="3480201" y="1482117"/>
        <a:ext cx="1851235" cy="592395"/>
      </dsp:txXfrm>
    </dsp:sp>
    <dsp:sp modelId="{6FE385BF-D2AB-EC41-94A3-9BBD64D9BC9B}">
      <dsp:nvSpPr>
        <dsp:cNvPr id="0" name=""/>
        <dsp:cNvSpPr/>
      </dsp:nvSpPr>
      <dsp:spPr>
        <a:xfrm>
          <a:off x="6183005"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7170AA-F5BC-D94A-BA92-7E413503321A}">
      <dsp:nvSpPr>
        <dsp:cNvPr id="0" name=""/>
        <dsp:cNvSpPr/>
      </dsp:nvSpPr>
      <dsp:spPr>
        <a:xfrm>
          <a:off x="6183005"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5E4020B-49DD-1B4E-B673-EB8226EE3720}">
      <dsp:nvSpPr>
        <dsp:cNvPr id="0" name=""/>
        <dsp:cNvSpPr/>
      </dsp:nvSpPr>
      <dsp:spPr>
        <a:xfrm>
          <a:off x="5720196"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memory</a:t>
          </a:r>
          <a:endParaRPr lang="en-US" sz="3100" kern="1200" dirty="0">
            <a:latin typeface="Inconsolata"/>
            <a:cs typeface="Inconsolata"/>
          </a:endParaRPr>
        </a:p>
      </dsp:txBody>
      <dsp:txXfrm>
        <a:off x="5720196" y="1482117"/>
        <a:ext cx="1851235" cy="592395"/>
      </dsp:txXfrm>
    </dsp:sp>
    <dsp:sp modelId="{577DBC34-A896-B748-9D9E-587430B83FAB}">
      <dsp:nvSpPr>
        <dsp:cNvPr id="0" name=""/>
        <dsp:cNvSpPr/>
      </dsp:nvSpPr>
      <dsp:spPr>
        <a:xfrm>
          <a:off x="7386308"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8013B7-1D24-044A-B869-966EE8EB7807}">
      <dsp:nvSpPr>
        <dsp:cNvPr id="0" name=""/>
        <dsp:cNvSpPr/>
      </dsp:nvSpPr>
      <dsp:spPr>
        <a:xfrm>
          <a:off x="7386308"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06822F-24C2-554F-BA78-811C34A3B1A5}">
      <dsp:nvSpPr>
        <dsp:cNvPr id="0" name=""/>
        <dsp:cNvSpPr/>
      </dsp:nvSpPr>
      <dsp:spPr>
        <a:xfrm>
          <a:off x="6923499"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total</a:t>
          </a:r>
          <a:endParaRPr lang="en-US" sz="3100" kern="1200" dirty="0">
            <a:latin typeface="Inconsolata"/>
            <a:cs typeface="Inconsolata"/>
          </a:endParaRPr>
        </a:p>
      </dsp:txBody>
      <dsp:txXfrm>
        <a:off x="6923499" y="2796494"/>
        <a:ext cx="1851235" cy="592395"/>
      </dsp:txXfrm>
    </dsp:sp>
    <dsp:sp modelId="{0F621EC2-8E12-0549-A2AA-DEA3673AA5A3}">
      <dsp:nvSpPr>
        <dsp:cNvPr id="0" name=""/>
        <dsp:cNvSpPr/>
      </dsp:nvSpPr>
      <dsp:spPr>
        <a:xfrm>
          <a:off x="9626303"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0D6CEEA-0B76-5246-A4B8-C94A86E47F03}">
      <dsp:nvSpPr>
        <dsp:cNvPr id="0" name=""/>
        <dsp:cNvSpPr/>
      </dsp:nvSpPr>
      <dsp:spPr>
        <a:xfrm>
          <a:off x="9626303"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2ADABA-4E50-1C40-9B0C-7335204F503D}">
      <dsp:nvSpPr>
        <dsp:cNvPr id="0" name=""/>
        <dsp:cNvSpPr/>
      </dsp:nvSpPr>
      <dsp:spPr>
        <a:xfrm>
          <a:off x="9163494"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cpu</a:t>
          </a:r>
          <a:endParaRPr lang="en-US" sz="3100" kern="1200" dirty="0">
            <a:latin typeface="Inconsolata"/>
            <a:cs typeface="Inconsolata"/>
          </a:endParaRPr>
        </a:p>
      </dsp:txBody>
      <dsp:txXfrm>
        <a:off x="9163494" y="1482117"/>
        <a:ext cx="1851235" cy="592395"/>
      </dsp:txXfrm>
    </dsp:sp>
    <dsp:sp modelId="{A49E9390-BD0F-C24A-9449-9F4ADBBD70B3}">
      <dsp:nvSpPr>
        <dsp:cNvPr id="0" name=""/>
        <dsp:cNvSpPr/>
      </dsp:nvSpPr>
      <dsp:spPr>
        <a:xfrm>
          <a:off x="9626303" y="2629883"/>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C426711-9729-3E46-B42D-7809147B8BC6}">
      <dsp:nvSpPr>
        <dsp:cNvPr id="0" name=""/>
        <dsp:cNvSpPr/>
      </dsp:nvSpPr>
      <dsp:spPr>
        <a:xfrm>
          <a:off x="9626303" y="2629883"/>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FA37EA-7521-1F4C-A399-95F223771CD3}">
      <dsp:nvSpPr>
        <dsp:cNvPr id="0" name=""/>
        <dsp:cNvSpPr/>
      </dsp:nvSpPr>
      <dsp:spPr>
        <a:xfrm>
          <a:off x="9163494" y="2796494"/>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0</a:t>
          </a:r>
          <a:endParaRPr lang="en-US" sz="3100" kern="1200" dirty="0">
            <a:latin typeface="Inconsolata"/>
            <a:cs typeface="Inconsolata"/>
          </a:endParaRPr>
        </a:p>
      </dsp:txBody>
      <dsp:txXfrm>
        <a:off x="9163494" y="2796494"/>
        <a:ext cx="1851235" cy="592395"/>
      </dsp:txXfrm>
    </dsp:sp>
    <dsp:sp modelId="{72EC0DAB-5DCC-3743-989B-0DB7633AC99A}">
      <dsp:nvSpPr>
        <dsp:cNvPr id="0" name=""/>
        <dsp:cNvSpPr/>
      </dsp:nvSpPr>
      <dsp:spPr>
        <a:xfrm>
          <a:off x="10829607" y="3944261"/>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DE48F64-63EE-6C41-98AA-261C1CF4B2A3}">
      <dsp:nvSpPr>
        <dsp:cNvPr id="0" name=""/>
        <dsp:cNvSpPr/>
      </dsp:nvSpPr>
      <dsp:spPr>
        <a:xfrm>
          <a:off x="10829607" y="3944261"/>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2B681F-91C4-AF4E-B79D-C7793AA9A6E3}">
      <dsp:nvSpPr>
        <dsp:cNvPr id="0" name=""/>
        <dsp:cNvSpPr/>
      </dsp:nvSpPr>
      <dsp:spPr>
        <a:xfrm>
          <a:off x="10366798" y="4110872"/>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err="1" smtClean="0">
              <a:latin typeface="Inconsolata"/>
              <a:cs typeface="Inconsolata"/>
            </a:rPr>
            <a:t>mhz</a:t>
          </a:r>
          <a:endParaRPr lang="en-US" sz="3100" kern="1200" dirty="0">
            <a:latin typeface="Inconsolata"/>
            <a:cs typeface="Inconsolata"/>
          </a:endParaRPr>
        </a:p>
      </dsp:txBody>
      <dsp:txXfrm>
        <a:off x="10366798" y="4110872"/>
        <a:ext cx="1851235" cy="592395"/>
      </dsp:txXfrm>
    </dsp:sp>
    <dsp:sp modelId="{B22BEAB1-730B-464D-A8C6-3451929825AC}">
      <dsp:nvSpPr>
        <dsp:cNvPr id="0" name=""/>
        <dsp:cNvSpPr/>
      </dsp:nvSpPr>
      <dsp:spPr>
        <a:xfrm>
          <a:off x="11866298" y="1315506"/>
          <a:ext cx="925617" cy="925617"/>
        </a:xfrm>
        <a:prstGeom prst="arc">
          <a:avLst>
            <a:gd name="adj1" fmla="val 13200000"/>
            <a:gd name="adj2" fmla="val 192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5A8CFEF-A41B-3241-883C-1F43FCABC850}">
      <dsp:nvSpPr>
        <dsp:cNvPr id="0" name=""/>
        <dsp:cNvSpPr/>
      </dsp:nvSpPr>
      <dsp:spPr>
        <a:xfrm>
          <a:off x="11866298" y="1315506"/>
          <a:ext cx="925617" cy="925617"/>
        </a:xfrm>
        <a:prstGeom prst="arc">
          <a:avLst>
            <a:gd name="adj1" fmla="val 2400000"/>
            <a:gd name="adj2" fmla="val 8400000"/>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3DA3A4-ADCE-864E-97FA-441AFA8C44FD}">
      <dsp:nvSpPr>
        <dsp:cNvPr id="0" name=""/>
        <dsp:cNvSpPr/>
      </dsp:nvSpPr>
      <dsp:spPr>
        <a:xfrm>
          <a:off x="11403490" y="1482117"/>
          <a:ext cx="1851235" cy="592395"/>
        </a:xfrm>
        <a:prstGeom prst="rect">
          <a:avLst/>
        </a:prstGeom>
        <a:noFill/>
        <a:ln w="9525" cap="flat" cmpd="sng" algn="ctr">
          <a:noFill/>
          <a:prstDash val="solid"/>
        </a:ln>
        <a:effectLst/>
        <a:sp3d/>
      </dsp:spPr>
      <dsp:style>
        <a:lnRef idx="1">
          <a:scrgbClr r="0" g="0" b="0"/>
        </a:lnRef>
        <a:fillRef idx="1">
          <a:scrgbClr r="0" g="0" b="0"/>
        </a:fillRef>
        <a:effectRef idx="0">
          <a:scrgbClr r="0" g="0" b="0"/>
        </a:effectRef>
        <a:fontRef idx="minor"/>
      </dsp:style>
      <dsp:txBody>
        <a:bodyPr spcFirstLastPara="0" vert="horz" wrap="square" lIns="19685" tIns="19685" rIns="19685" bIns="19685" numCol="1" spcCol="1270" anchor="ctr" anchorCtr="0">
          <a:noAutofit/>
        </a:bodyPr>
        <a:lstStyle/>
        <a:p>
          <a:pPr lvl="0" algn="ctr" defTabSz="1377950">
            <a:lnSpc>
              <a:spcPct val="90000"/>
            </a:lnSpc>
            <a:spcBef>
              <a:spcPct val="0"/>
            </a:spcBef>
            <a:spcAft>
              <a:spcPct val="35000"/>
            </a:spcAft>
          </a:pPr>
          <a:r>
            <a:rPr lang="en-US" sz="3100" kern="1200" dirty="0" smtClean="0">
              <a:latin typeface="Inconsolata"/>
              <a:cs typeface="Inconsolata"/>
            </a:rPr>
            <a:t>...</a:t>
          </a:r>
          <a:endParaRPr lang="en-US" sz="3100" kern="1200" dirty="0">
            <a:latin typeface="Inconsolata"/>
            <a:cs typeface="Inconsolata"/>
          </a:endParaRPr>
        </a:p>
      </dsp:txBody>
      <dsp:txXfrm>
        <a:off x="11403490" y="1482117"/>
        <a:ext cx="1851235" cy="592395"/>
      </dsp:txXfrm>
    </dsp:sp>
  </dsp:spTree>
</dsp:drawing>
</file>

<file path=ppt/diagrams/layout1.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HalfCircleOrganizationChart">
  <dgm:title val=""/>
  <dgm:desc val=""/>
  <dgm:catLst>
    <dgm:cat type="hierarchy" pri="1500"/>
  </dgm:catLst>
  <dgm:samp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type="asst">
          <dgm:prSet phldr="1"/>
        </dgm:pt>
        <dgm:pt modelId="12">
          <dgm:prSet phldr="1"/>
        </dgm:pt>
        <dgm:pt modelId="13">
          <dgm:prSet phldr="1"/>
        </dgm:pt>
        <dgm:pt modelId="14">
          <dgm:prSet phldr="1"/>
        </dgm:pt>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Name0">
    <dgm:varLst>
      <dgm:orgChart val="1"/>
      <dgm:chPref val="1"/>
      <dgm:dir/>
      <dgm:animOne val="branch"/>
      <dgm:animLvl val="lvl"/>
      <dgm:resizeHandles/>
    </dgm:varLst>
    <dgm:choose name="Name1">
      <dgm:if name="Name2" func="var" arg="dir" op="equ" val="norm">
        <dgm:alg type="hierChild">
          <dgm:param type="linDir" val="fromL"/>
        </dgm:alg>
      </dgm:if>
      <dgm:else name="Name3">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2" refType="w" fact="10"/>
      <dgm:constr type="h" for="des" forName="rootComposite2"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forEach name="Name4" axis="ch">
      <dgm:forEach name="Name5" axis="self" ptType="node">
        <dgm:layoutNode name="hierRoot1">
          <dgm:varLst>
            <dgm:hierBranch val="init"/>
          </dgm:varLst>
          <dgm:choose name="Name6">
            <dgm:if name="Name7" func="var" arg="hierBranch" op="equ" val="l">
              <dgm:alg type="hierRoot">
                <dgm:param type="hierAlign" val="tR"/>
              </dgm:alg>
              <dgm:constrLst>
                <dgm:constr type="alignOff" val="0.65"/>
              </dgm:constrLst>
            </dgm:if>
            <dgm:if name="Name8" func="var" arg="hierBranch" op="equ" val="r">
              <dgm:alg type="hierRoot">
                <dgm:param type="hierAlign" val="tL"/>
              </dgm:alg>
              <dgm:constrLst>
                <dgm:constr type="alignOff" val="0.65"/>
              </dgm:constrLst>
            </dgm:if>
            <dgm:if name="Name9" func="var" arg="hierBranch" op="equ" val="hang">
              <dgm:alg type="hierRoot"/>
              <dgm:constrLst>
                <dgm:constr type="alignOff" val="0.65"/>
              </dgm:constrLst>
            </dgm:if>
            <dgm:else name="Name10">
              <dgm:alg type="hierRoot"/>
              <dgm:constrLst>
                <dgm:constr type="alignOff"/>
                <dgm:constr type="bendDist" for="des" ptType="parTrans" refType="sp" fact="0.5"/>
              </dgm:constrLst>
            </dgm:else>
          </dgm:choose>
          <dgm:shape xmlns:r="http://schemas.openxmlformats.org/officeDocument/2006/relationships" r:blip="">
            <dgm:adjLst/>
          </dgm:shape>
          <dgm:presOf/>
          <dgm:layoutNode name="rootComposite1">
            <dgm:alg type="composite"/>
            <dgm:shape xmlns:r="http://schemas.openxmlformats.org/officeDocument/2006/relationships" r:blip="">
              <dgm:adjLst/>
            </dgm:shape>
            <dgm:presOf axis="self" ptType="node" cnt="1"/>
            <dgm:choose name="Name11">
              <dgm:if name="Name12" func="var" arg="hierBranch" op="equ" val="init">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3" func="var" arg="hierBranch" op="equ" val="l">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if name="Name14" func="var" arg="hierBranch" op="equ" val="r">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if>
              <dgm:else name="Name15">
                <dgm:constrLst>
                  <dgm:constr type="l" for="ch" forName="rootText1"/>
                  <dgm:constr type="t" for="ch" forName="rootText1" refType="h" fact="0.18"/>
                  <dgm:constr type="w" for="ch" forName="rootText1" refType="w"/>
                  <dgm:constr type="h" for="ch" forName="rootText1" refType="h" fact="0.64"/>
                  <dgm:constr type="l" for="ch" forName="topArc1" refType="w" fact="0.25"/>
                  <dgm:constr type="t" for="ch" forName="topArc1"/>
                  <dgm:constr type="w" for="ch" forName="topArc1" refType="h" refFor="ch" refForName="topArc1"/>
                  <dgm:constr type="h" for="ch" forName="topArc1" refType="h"/>
                  <dgm:constr type="l" for="ch" forName="bottomArc1" refType="w" fact="0.25"/>
                  <dgm:constr type="t" for="ch" forName="bottomArc1"/>
                  <dgm:constr type="w" for="ch" forName="bottomArc1" refType="h" refFor="ch" refForName="bottomArc1"/>
                  <dgm:constr type="h" for="ch" forName="bottomArc1" refType="h"/>
                  <dgm:constr type="ctrX" for="ch" forName="topConnNode1" refType="w" fact="0.5"/>
                  <dgm:constr type="t" for="ch" forName="topConnNode1"/>
                  <dgm:constr type="w" for="ch" forName="topConnNode1" refType="h" fact="0.76"/>
                  <dgm:constr type="b" for="ch" forName="topConnNode1" refType="t" refFor="ch" refForName="rootText1"/>
                </dgm:constrLst>
              </dgm:else>
            </dgm:choose>
            <dgm:layoutNode name="rootText1"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1" styleLbl="parChTrans1D1" moveWith="rootText1">
              <dgm:alg type="sp"/>
              <dgm:shape xmlns:r="http://schemas.openxmlformats.org/officeDocument/2006/relationships" type="arc" r:blip="" zOrderOff="-2">
                <dgm:adjLst>
                  <dgm:adj idx="1" val="-140"/>
                  <dgm:adj idx="2" val="-40"/>
                </dgm:adjLst>
              </dgm:shape>
              <dgm:presOf/>
            </dgm:layoutNode>
            <dgm:layoutNode name="bottomArc1" styleLbl="parChTrans1D1" moveWith="rootText1">
              <dgm:alg type="sp"/>
              <dgm:shape xmlns:r="http://schemas.openxmlformats.org/officeDocument/2006/relationships" type="arc" r:blip="" zOrderOff="-2">
                <dgm:adjLst>
                  <dgm:adj idx="1" val="40"/>
                  <dgm:adj idx="2" val="140"/>
                </dgm:adjLst>
              </dgm:shape>
              <dgm:presOf/>
            </dgm:layoutNode>
            <dgm:layoutNode name="topConnNode1" moveWith="rootText1">
              <dgm:alg type="sp"/>
              <dgm:shape xmlns:r="http://schemas.openxmlformats.org/officeDocument/2006/relationships" type="rect" r:blip="" hideGeom="1">
                <dgm:adjLst/>
              </dgm:shape>
              <dgm:presOf axis="self" ptType="node" cnt="1"/>
            </dgm:layoutNode>
          </dgm:layoutNode>
          <dgm:layoutNode name="hierChild2">
            <dgm:choose name="Name16">
              <dgm:if name="Name17" func="var" arg="hierBranch" op="equ" val="l">
                <dgm:alg type="hierChild">
                  <dgm:param type="chAlign" val="r"/>
                  <dgm:param type="linDir" val="fromT"/>
                </dgm:alg>
              </dgm:if>
              <dgm:if name="Name18" func="var" arg="hierBranch" op="equ" val="r">
                <dgm:alg type="hierChild">
                  <dgm:param type="chAlign" val="l"/>
                  <dgm:param type="linDir" val="fromT"/>
                </dgm:alg>
              </dgm:if>
              <dgm:if name="Name19" func="var" arg="hierBranch" op="equ" val="hang">
                <dgm:choose name="Name20">
                  <dgm:if name="Name21" func="var" arg="dir" op="equ" val="norm">
                    <dgm:alg type="hierChild">
                      <dgm:param type="chAlign" val="l"/>
                      <dgm:param type="linDir" val="fromL"/>
                      <dgm:param type="secChAlign" val="t"/>
                      <dgm:param type="secLinDir" val="fromT"/>
                    </dgm:alg>
                  </dgm:if>
                  <dgm:else name="Name22">
                    <dgm:alg type="hierChild">
                      <dgm:param type="chAlign" val="l"/>
                      <dgm:param type="linDir" val="fromR"/>
                      <dgm:param type="secChAlign" val="t"/>
                      <dgm:param type="secLinDir" val="fromT"/>
                    </dgm:alg>
                  </dgm:else>
                </dgm:choose>
              </dgm:if>
              <dgm:else name="Name23">
                <dgm:choose name="Name24">
                  <dgm:if name="Name25" func="var" arg="dir" op="equ" val="norm">
                    <dgm:alg type="hierChild"/>
                  </dgm:if>
                  <dgm:else name="Name26">
                    <dgm:alg type="hierChild">
                      <dgm:param type="linDir" val="fromR"/>
                    </dgm:alg>
                  </dgm:else>
                </dgm:choose>
              </dgm:else>
            </dgm:choose>
            <dgm:shape xmlns:r="http://schemas.openxmlformats.org/officeDocument/2006/relationships" r:blip="">
              <dgm:adjLst/>
            </dgm:shape>
            <dgm:presOf/>
            <dgm:forEach name="rep2a" axis="ch" ptType="nonAsst">
              <dgm:forEach name="Name27" axis="precedSib" ptType="parTrans" st="-1" cnt="1">
                <dgm:layoutNode name="Name28">
                  <dgm:choose name="Name29">
                    <dgm:if name="Name30" func="var" arg="hierBranch" op="equ" val="std">
                      <dgm:choose name="Name31">
                        <dgm:if name="Name32"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33"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34">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if name="Name35" func="var" arg="hierBranch" op="equ" val="init">
                      <dgm:choose name="Name36">
                        <dgm:if name="Name37" axis="self" func="depth" op="lte" val="2">
                          <dgm:choose name="Name38">
                            <dgm:if name="Name39"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40"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41">
                              <dgm:alg type="conn">
                                <dgm:param type="connRout" val="bend"/>
                                <dgm:param type="dim" val="1D"/>
                                <dgm:param type="endSty" val="noArr"/>
                                <dgm:param type="begPts" val="bCtr"/>
                                <dgm:param type="endPts" val="tCtr"/>
                                <dgm:param type="bendPt" val="end"/>
                                <dgm:param type="srcNode" val="bottomArc2"/>
                                <dgm:param type="dstNode" val="topArc2"/>
                              </dgm:alg>
                            </dgm:else>
                          </dgm:choose>
                        </dgm:if>
                        <dgm:else name="Name42">
                          <dgm:choose name="Name43">
                            <dgm:if name="Name44" axis="par des" func="maxDepth" op="lte" val="1">
                              <dgm:choose name="Name45">
                                <dgm:if name="Name4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4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48">
                                  <dgm:alg type="conn">
                                    <dgm:param type="connRout" val="bend"/>
                                    <dgm:param type="dim" val="1D"/>
                                    <dgm:param type="endSty" val="noArr"/>
                                    <dgm:param type="begPts" val="bCtr"/>
                                    <dgm:param type="endPts" val="bL bR"/>
                                    <dgm:param type="srcNode" val="bottomArc2"/>
                                    <dgm:param type="dstNode" val="topConnNode2"/>
                                  </dgm:alg>
                                </dgm:else>
                              </dgm:choose>
                            </dgm:if>
                            <dgm:else name="Name49">
                              <dgm:choose name="Name50">
                                <dgm:if name="Name51" axis="self" func="depth" op="lte" val="2">
                                  <dgm:alg type="conn">
                                    <dgm:param type="connRout" val="bend"/>
                                    <dgm:param type="dim" val="1D"/>
                                    <dgm:param type="endSty" val="noArr"/>
                                    <dgm:param type="begPts" val="bCtr"/>
                                    <dgm:param type="endPts" val="tCtr"/>
                                    <dgm:param type="bendPt" val="end"/>
                                    <dgm:param type="srcNode" val="bottomArc1"/>
                                    <dgm:param type="dstNode" val="topArc2"/>
                                  </dgm:alg>
                                </dgm:if>
                                <dgm:if name="Name52" axis="par" ptType="asst" func="cnt" op="equ" val="1">
                                  <dgm:alg type="conn">
                                    <dgm:param type="connRout" val="bend"/>
                                    <dgm:param type="dim" val="1D"/>
                                    <dgm:param type="endSty" val="noArr"/>
                                    <dgm:param type="begPts" val="bCtr"/>
                                    <dgm:param type="endPts" val="tCtr"/>
                                    <dgm:param type="bendPt" val="end"/>
                                    <dgm:param type="srcNode" val="bottomArc3"/>
                                    <dgm:param type="dstNode" val="topArc2"/>
                                  </dgm:alg>
                                </dgm:if>
                                <dgm:else name="Name53">
                                  <dgm:alg type="conn">
                                    <dgm:param type="connRout" val="bend"/>
                                    <dgm:param type="dim" val="1D"/>
                                    <dgm:param type="endSty" val="noArr"/>
                                    <dgm:param type="begPts" val="bCtr"/>
                                    <dgm:param type="endPts" val="tCtr"/>
                                    <dgm:param type="bendPt" val="end"/>
                                    <dgm:param type="srcNode" val="bottomArc2"/>
                                    <dgm:param type="dstNode" val="topArc2"/>
                                  </dgm:alg>
                                </dgm:else>
                              </dgm:choose>
                            </dgm:else>
                          </dgm:choose>
                        </dgm:else>
                      </dgm:choose>
                    </dgm:if>
                    <dgm:else name="Name54">
                      <dgm:choose name="Name55">
                        <dgm:if name="Name56" axis="self" func="depth" op="lte" val="2">
                          <dgm:alg type="conn">
                            <dgm:param type="connRout" val="bend"/>
                            <dgm:param type="dim" val="1D"/>
                            <dgm:param type="endSty" val="noArr"/>
                            <dgm:param type="begPts" val="bCtr"/>
                            <dgm:param type="endPts" val="bL bR"/>
                            <dgm:param type="srcNode" val="bottomArc1"/>
                            <dgm:param type="dstNode" val="topConnNode2"/>
                          </dgm:alg>
                        </dgm:if>
                        <dgm:if name="Name57" axis="par" ptType="asst" func="cnt" op="equ" val="1">
                          <dgm:alg type="conn">
                            <dgm:param type="connRout" val="bend"/>
                            <dgm:param type="dim" val="1D"/>
                            <dgm:param type="endSty" val="noArr"/>
                            <dgm:param type="begPts" val="bCtr"/>
                            <dgm:param type="endPts" val="bL bR"/>
                            <dgm:param type="srcNode" val="bottomArc3"/>
                            <dgm:param type="dstNode" val="topConnNode2"/>
                          </dgm:alg>
                        </dgm:if>
                        <dgm:else name="Name58">
                          <dgm:alg type="conn">
                            <dgm:param type="connRout" val="bend"/>
                            <dgm:param type="dim" val="1D"/>
                            <dgm:param type="endSty" val="noArr"/>
                            <dgm:param type="begPts" val="bCtr"/>
                            <dgm:param type="endPts" val="bL bR"/>
                            <dgm:param type="srcNode" val="bottomArc2"/>
                            <dgm:param type="dstNode" val="topConnNode2"/>
                          </dgm:alg>
                        </dgm:else>
                      </dgm:choose>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2">
                <dgm:varLst>
                  <dgm:hierBranch val="init"/>
                </dgm:varLst>
                <dgm:choose name="Name59">
                  <dgm:if name="Name60" func="var" arg="hierBranch" op="equ" val="l">
                    <dgm:alg type="hierRoot">
                      <dgm:param type="hierAlign" val="tR"/>
                    </dgm:alg>
                    <dgm:shape xmlns:r="http://schemas.openxmlformats.org/officeDocument/2006/relationships" r:blip="">
                      <dgm:adjLst/>
                    </dgm:shape>
                    <dgm:presOf/>
                    <dgm:constrLst>
                      <dgm:constr type="alignOff" val="0.65"/>
                    </dgm:constrLst>
                  </dgm:if>
                  <dgm:if name="Name61" func="var" arg="hierBranch" op="equ" val="r">
                    <dgm:alg type="hierRoot">
                      <dgm:param type="hierAlign" val="tL"/>
                    </dgm:alg>
                    <dgm:shape xmlns:r="http://schemas.openxmlformats.org/officeDocument/2006/relationships" r:blip="">
                      <dgm:adjLst/>
                    </dgm:shape>
                    <dgm:presOf/>
                    <dgm:constrLst>
                      <dgm:constr type="alignOff" val="0.65"/>
                    </dgm:constrLst>
                  </dgm:if>
                  <dgm:if name="Name62"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63" func="var" arg="hierBranch" op="equ" val="init">
                    <dgm:choose name="Name64">
                      <dgm:if name="Name65" axis="des" func="maxDepth" op="lte" val="1">
                        <dgm:alg type="hierRoot">
                          <dgm:param type="hierAlign" val="tL"/>
                        </dgm:alg>
                        <dgm:shape xmlns:r="http://schemas.openxmlformats.org/officeDocument/2006/relationships" r:blip="">
                          <dgm:adjLst/>
                        </dgm:shape>
                        <dgm:presOf/>
                        <dgm:constrLst>
                          <dgm:constr type="alignOff" val="0.65"/>
                        </dgm:constrLst>
                      </dgm:if>
                      <dgm:else name="Name6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67">
                    <dgm:alg type="hierRoot"/>
                    <dgm:shape xmlns:r="http://schemas.openxmlformats.org/officeDocument/2006/relationships" r:blip="">
                      <dgm:adjLst/>
                    </dgm:shape>
                    <dgm:presOf/>
                    <dgm:constrLst>
                      <dgm:constr type="alignOff" val="0.65"/>
                    </dgm:constrLst>
                  </dgm:else>
                </dgm:choose>
                <dgm:layoutNode name="rootComposite2">
                  <dgm:alg type="composite"/>
                  <dgm:shape xmlns:r="http://schemas.openxmlformats.org/officeDocument/2006/relationships" r:blip="">
                    <dgm:adjLst/>
                  </dgm:shape>
                  <dgm:presOf axis="self" ptType="node" cnt="1"/>
                  <dgm:choose name="Name68">
                    <dgm:if name="Name69" func="var" arg="hierBranch" op="equ" val="init">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0" func="var" arg="hierBranch" op="equ" val="l">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if name="Name71" func="var" arg="hierBranch" op="equ" val="r">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if>
                    <dgm:else name="Name72">
                      <dgm:constrLst>
                        <dgm:constr type="l" for="ch" forName="rootText2"/>
                        <dgm:constr type="t" for="ch" forName="rootText2" refType="h" fact="0.18"/>
                        <dgm:constr type="w" for="ch" forName="rootText2" refType="w"/>
                        <dgm:constr type="h" for="ch" forName="rootText2" refType="h" fact="0.64"/>
                        <dgm:constr type="l" for="ch" forName="topArc2" refType="w" fact="0.25"/>
                        <dgm:constr type="t" for="ch" forName="topArc2"/>
                        <dgm:constr type="w" for="ch" forName="topArc2" refType="h" refFor="ch" refForName="topArc2"/>
                        <dgm:constr type="h" for="ch" forName="topArc2" refType="h"/>
                        <dgm:constr type="l" for="ch" forName="bottomArc2" refType="w" fact="0.25"/>
                        <dgm:constr type="t" for="ch" forName="bottomArc2"/>
                        <dgm:constr type="w" for="ch" forName="bottomArc2" refType="h" refFor="ch" refForName="bottomArc2"/>
                        <dgm:constr type="h" for="ch" forName="bottomArc2" refType="h"/>
                        <dgm:constr type="ctrX" for="ch" forName="topConnNode2" refType="w" fact="0.5"/>
                        <dgm:constr type="t" for="ch" forName="topConnNode2"/>
                        <dgm:constr type="w" for="ch" forName="topConnNode2" refType="h" fact="0.76"/>
                        <dgm:constr type="b" for="ch" forName="topConnNode2" refType="t" refFor="ch" refForName="rootText2"/>
                      </dgm:constrLst>
                    </dgm:else>
                  </dgm:choose>
                  <dgm:layoutNode name="rootText2"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2" styleLbl="parChTrans1D1" moveWith="rootText2">
                    <dgm:alg type="sp"/>
                    <dgm:shape xmlns:r="http://schemas.openxmlformats.org/officeDocument/2006/relationships" type="arc" r:blip="" zOrderOff="-2">
                      <dgm:adjLst>
                        <dgm:adj idx="1" val="-140"/>
                        <dgm:adj idx="2" val="-40"/>
                      </dgm:adjLst>
                    </dgm:shape>
                    <dgm:presOf/>
                  </dgm:layoutNode>
                  <dgm:layoutNode name="bottomArc2" styleLbl="parChTrans1D1" moveWith="rootText2">
                    <dgm:alg type="sp"/>
                    <dgm:shape xmlns:r="http://schemas.openxmlformats.org/officeDocument/2006/relationships" type="arc" r:blip="" zOrderOff="-2">
                      <dgm:adjLst>
                        <dgm:adj idx="1" val="40"/>
                        <dgm:adj idx="2" val="140"/>
                      </dgm:adjLst>
                    </dgm:shape>
                    <dgm:presOf/>
                  </dgm:layoutNode>
                  <dgm:layoutNode name="topConnNode2" moveWith="rootText2">
                    <dgm:alg type="sp"/>
                    <dgm:shape xmlns:r="http://schemas.openxmlformats.org/officeDocument/2006/relationships" type="rect" r:blip="" hideGeom="1">
                      <dgm:adjLst/>
                    </dgm:shape>
                    <dgm:presOf axis="self" ptType="node" cnt="1"/>
                  </dgm:layoutNode>
                </dgm:layoutNode>
                <dgm:layoutNode name="hierChild4">
                  <dgm:choose name="Name73">
                    <dgm:if name="Name74" func="var" arg="hierBranch" op="equ" val="l">
                      <dgm:alg type="hierChild">
                        <dgm:param type="chAlign" val="r"/>
                        <dgm:param type="linDir" val="fromT"/>
                      </dgm:alg>
                    </dgm:if>
                    <dgm:if name="Name75" func="var" arg="hierBranch" op="equ" val="r">
                      <dgm:alg type="hierChild">
                        <dgm:param type="chAlign" val="l"/>
                        <dgm:param type="linDir" val="fromT"/>
                      </dgm:alg>
                    </dgm:if>
                    <dgm:if name="Name76" func="var" arg="hierBranch" op="equ" val="hang">
                      <dgm:choose name="Name77">
                        <dgm:if name="Name78" func="var" arg="dir" op="equ" val="norm">
                          <dgm:alg type="hierChild">
                            <dgm:param type="chAlign" val="l"/>
                            <dgm:param type="linDir" val="fromL"/>
                            <dgm:param type="secChAlign" val="t"/>
                            <dgm:param type="secLinDir" val="fromT"/>
                          </dgm:alg>
                        </dgm:if>
                        <dgm:else name="Name79">
                          <dgm:alg type="hierChild">
                            <dgm:param type="chAlign" val="l"/>
                            <dgm:param type="linDir" val="fromR"/>
                            <dgm:param type="secChAlign" val="t"/>
                            <dgm:param type="secLinDir" val="fromT"/>
                          </dgm:alg>
                        </dgm:else>
                      </dgm:choose>
                    </dgm:if>
                    <dgm:if name="Name80" func="var" arg="hierBranch" op="equ" val="std">
                      <dgm:choose name="Name81">
                        <dgm:if name="Name82" func="var" arg="dir" op="equ" val="norm">
                          <dgm:alg type="hierChild"/>
                        </dgm:if>
                        <dgm:else name="Name83">
                          <dgm:alg type="hierChild">
                            <dgm:param type="linDir" val="fromR"/>
                          </dgm:alg>
                        </dgm:else>
                      </dgm:choose>
                    </dgm:if>
                    <dgm:if name="Name84" func="var" arg="hierBranch" op="equ" val="init">
                      <dgm:choose name="Name85">
                        <dgm:if name="Name86" axis="des" func="maxDepth" op="lte" val="1">
                          <dgm:alg type="hierChild">
                            <dgm:param type="chAlign" val="l"/>
                            <dgm:param type="linDir" val="fromT"/>
                          </dgm:alg>
                        </dgm:if>
                        <dgm:else name="Name87">
                          <dgm:choose name="Name88">
                            <dgm:if name="Name89" func="var" arg="dir" op="equ" val="norm">
                              <dgm:alg type="hierChild"/>
                            </dgm:if>
                            <dgm:else name="Name90">
                              <dgm:alg type="hierChild">
                                <dgm:param type="linDir" val="fromR"/>
                              </dgm:alg>
                            </dgm:else>
                          </dgm:choose>
                        </dgm:else>
                      </dgm:choose>
                    </dgm:if>
                    <dgm:else name="Name91"/>
                  </dgm:choose>
                  <dgm:shape xmlns:r="http://schemas.openxmlformats.org/officeDocument/2006/relationships" r:blip="">
                    <dgm:adjLst/>
                  </dgm:shape>
                  <dgm:presOf/>
                  <dgm:forEach name="Name92" ref="rep2a"/>
                </dgm:layoutNode>
                <dgm:layoutNode name="hierChild5">
                  <dgm:choose name="Name93">
                    <dgm:if name="Name94" func="var" arg="dir" op="equ" val="norm">
                      <dgm:alg type="hierChild">
                        <dgm:param type="chAlign" val="l"/>
                        <dgm:param type="linDir" val="fromL"/>
                        <dgm:param type="secChAlign" val="t"/>
                        <dgm:param type="secLinDir" val="fromT"/>
                      </dgm:alg>
                    </dgm:if>
                    <dgm:else name="Name95">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96" ref="rep2b"/>
                </dgm:layoutNode>
              </dgm:layoutNode>
            </dgm:forEach>
          </dgm:layoutNode>
          <dgm:layoutNode name="hierChild3">
            <dgm:choose name="Name97">
              <dgm:if name="Name98" func="var" arg="dir" op="equ" val="norm">
                <dgm:alg type="hierChild">
                  <dgm:param type="chAlign" val="l"/>
                  <dgm:param type="linDir" val="fromL"/>
                  <dgm:param type="secChAlign" val="t"/>
                  <dgm:param type="secLinDir" val="fromT"/>
                </dgm:alg>
              </dgm:if>
              <dgm:else name="Name99">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rep2b" axis="ch" ptType="asst">
              <dgm:forEach name="Name100" axis="precedSib" ptType="parTrans" st="-1" cnt="1">
                <dgm:layoutNode name="Name101">
                  <dgm:choose name="Name102">
                    <dgm:if name="Name103" axis="self" func="depth" op="lte" val="2">
                      <dgm:alg type="conn">
                        <dgm:param type="connRout" val="bend"/>
                        <dgm:param type="dim" val="1D"/>
                        <dgm:param type="endSty" val="noArr"/>
                        <dgm:param type="begPts" val="bCtr"/>
                        <dgm:param type="endPts" val="bL bR"/>
                        <dgm:param type="srcNode" val="bottomArc1"/>
                        <dgm:param type="dstNode" val="topConnNode3"/>
                      </dgm:alg>
                    </dgm:if>
                    <dgm:if name="Name104" axis="par" ptType="asst" func="cnt" op="equ" val="1">
                      <dgm:alg type="conn">
                        <dgm:param type="connRout" val="bend"/>
                        <dgm:param type="dim" val="1D"/>
                        <dgm:param type="endSty" val="noArr"/>
                        <dgm:param type="begPts" val="bCtr"/>
                        <dgm:param type="endPts" val="bL bR"/>
                        <dgm:param type="srcNode" val="bottomArc3"/>
                        <dgm:param type="dstNode" val="topConnNode3"/>
                      </dgm:alg>
                    </dgm:if>
                    <dgm:else name="Name105">
                      <dgm:alg type="conn">
                        <dgm:param type="connRout" val="bend"/>
                        <dgm:param type="dim" val="1D"/>
                        <dgm:param type="endSty" val="noArr"/>
                        <dgm:param type="begPts" val="bCtr"/>
                        <dgm:param type="endPts" val="bL bR"/>
                        <dgm:param type="srcNode" val="bottomArc2"/>
                        <dgm:param type="dstNode" val="topConnNode3"/>
                      </dgm:alg>
                    </dgm:else>
                  </dgm:choose>
                  <dgm:shape xmlns:r="http://schemas.openxmlformats.org/officeDocument/2006/relationships" type="conn" r:blip="" zOrderOff="-99999">
                    <dgm:adjLst/>
                  </dgm:shape>
                  <dgm:presOf axis="self"/>
                  <dgm:constrLst>
                    <dgm:constr type="begPad"/>
                    <dgm:constr type="endPad"/>
                  </dgm:constrLst>
                </dgm:layoutNode>
              </dgm:forEach>
              <dgm:layoutNode name="hierRoot3">
                <dgm:varLst>
                  <dgm:hierBranch val="init"/>
                </dgm:varLst>
                <dgm:choose name="Name106">
                  <dgm:if name="Name107" func="var" arg="hierBranch" op="equ" val="l">
                    <dgm:alg type="hierRoot">
                      <dgm:param type="hierAlign" val="tR"/>
                    </dgm:alg>
                    <dgm:shape xmlns:r="http://schemas.openxmlformats.org/officeDocument/2006/relationships" r:blip="">
                      <dgm:adjLst/>
                    </dgm:shape>
                    <dgm:presOf/>
                    <dgm:constrLst>
                      <dgm:constr type="alignOff" val="0.65"/>
                    </dgm:constrLst>
                  </dgm:if>
                  <dgm:if name="Name108" func="var" arg="hierBranch" op="equ" val="r">
                    <dgm:alg type="hierRoot">
                      <dgm:param type="hierAlign" val="tL"/>
                    </dgm:alg>
                    <dgm:shape xmlns:r="http://schemas.openxmlformats.org/officeDocument/2006/relationships" r:blip="">
                      <dgm:adjLst/>
                    </dgm:shape>
                    <dgm:presOf/>
                    <dgm:constrLst>
                      <dgm:constr type="alignOff" val="0.65"/>
                    </dgm:constrLst>
                  </dgm:if>
                  <dgm:if name="Name109" func="var" arg="hierBranch" op="equ" val="hang">
                    <dgm:alg type="hierRoot"/>
                    <dgm:shape xmlns:r="http://schemas.openxmlformats.org/officeDocument/2006/relationships" r:blip="">
                      <dgm:adjLst/>
                    </dgm:shape>
                    <dgm:presOf/>
                    <dgm:constrLst>
                      <dgm:constr type="alignOff" val="0.65"/>
                    </dgm:constrLst>
                  </dgm:if>
                  <dgm:if name="Name110"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1" func="var" arg="hierBranch" op="equ" val="init">
                    <dgm:choose name="Name112">
                      <dgm:if name="Name113" axis="des" func="maxDepth" op="lte" val="1">
                        <dgm:alg type="hierRoot">
                          <dgm:param type="hierAlign" val="tL"/>
                        </dgm:alg>
                        <dgm:shape xmlns:r="http://schemas.openxmlformats.org/officeDocument/2006/relationships" r:blip="">
                          <dgm:adjLst/>
                        </dgm:shape>
                        <dgm:presOf/>
                        <dgm:constrLst>
                          <dgm:constr type="alignOff" val="0.65"/>
                        </dgm:constrLst>
                      </dgm:if>
                      <dgm:else name="Name114">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15"/>
                </dgm:choose>
                <dgm:layoutNode name="rootComposite3">
                  <dgm:alg type="composite"/>
                  <dgm:shape xmlns:r="http://schemas.openxmlformats.org/officeDocument/2006/relationships" r:blip="">
                    <dgm:adjLst/>
                  </dgm:shape>
                  <dgm:presOf axis="self" ptType="node" cnt="1"/>
                  <dgm:choose name="Name116">
                    <dgm:if name="Name117" func="var" arg="hierBranch" op="equ" val="init">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8" func="var" arg="hierBranch" op="equ" val="l">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if name="Name119" func="var" arg="hierBranch" op="equ" val="r">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if>
                    <dgm:else name="Name120">
                      <dgm:constrLst>
                        <dgm:constr type="l" for="ch" forName="rootText3"/>
                        <dgm:constr type="t" for="ch" forName="rootText3" refType="h" fact="0.18"/>
                        <dgm:constr type="w" for="ch" forName="rootText3" refType="w"/>
                        <dgm:constr type="h" for="ch" forName="rootText3" refType="h" fact="0.64"/>
                        <dgm:constr type="l" for="ch" forName="topArc3" refType="w" fact="0.25"/>
                        <dgm:constr type="t" for="ch" forName="topArc3"/>
                        <dgm:constr type="w" for="ch" forName="topArc3" refType="h" refFor="ch" refForName="topArc3"/>
                        <dgm:constr type="h" for="ch" forName="topArc3" refType="h"/>
                        <dgm:constr type="l" for="ch" forName="bottomArc3" refType="w" fact="0.25"/>
                        <dgm:constr type="t" for="ch" forName="bottomArc3"/>
                        <dgm:constr type="w" for="ch" forName="bottomArc3" refType="h" refFor="ch" refForName="bottomArc3"/>
                        <dgm:constr type="h" for="ch" forName="bottomArc3" refType="h"/>
                        <dgm:constr type="ctrX" for="ch" forName="topConnNode3" refType="w" fact="0.5"/>
                        <dgm:constr type="t" for="ch" forName="topConnNode3"/>
                        <dgm:constr type="w" for="ch" forName="topConnNode3" refType="h" fact="0.76"/>
                        <dgm:constr type="b" for="ch" forName="topConnNode3" refType="t" refFor="ch" refForName="rootText3"/>
                      </dgm:constrLst>
                    </dgm:else>
                  </dgm:choose>
                  <dgm:layoutNode name="rootText3" styleLbl="alignAcc1">
                    <dgm:varLst>
                      <dgm:chPref val="3"/>
                    </dgm:varLst>
                    <dgm:alg type="tx"/>
                    <dgm:shape xmlns:r="http://schemas.openxmlformats.org/officeDocument/2006/relationships" type="rect" r:blip="" hideGeom="1">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topArc3" styleLbl="parChTrans1D1" moveWith="rootText3">
                    <dgm:alg type="sp"/>
                    <dgm:shape xmlns:r="http://schemas.openxmlformats.org/officeDocument/2006/relationships" type="arc" r:blip="" zOrderOff="-2">
                      <dgm:adjLst>
                        <dgm:adj idx="1" val="-140"/>
                        <dgm:adj idx="2" val="-40"/>
                      </dgm:adjLst>
                    </dgm:shape>
                    <dgm:presOf/>
                  </dgm:layoutNode>
                  <dgm:layoutNode name="bottomArc3" styleLbl="parChTrans1D1" moveWith="rootText3">
                    <dgm:alg type="sp"/>
                    <dgm:shape xmlns:r="http://schemas.openxmlformats.org/officeDocument/2006/relationships" type="arc" r:blip="" zOrderOff="-2">
                      <dgm:adjLst>
                        <dgm:adj idx="1" val="40"/>
                        <dgm:adj idx="2" val="140"/>
                      </dgm:adjLst>
                    </dgm:shape>
                    <dgm:presOf/>
                  </dgm:layoutNode>
                  <dgm:layoutNode name="topConnNode3" moveWith="rootText3">
                    <dgm:alg type="sp"/>
                    <dgm:shape xmlns:r="http://schemas.openxmlformats.org/officeDocument/2006/relationships" type="rect" r:blip="" hideGeom="1">
                      <dgm:adjLst/>
                    </dgm:shape>
                    <dgm:presOf axis="self" ptType="node" cnt="1"/>
                  </dgm:layoutNode>
                </dgm:layoutNode>
                <dgm:layoutNode name="hierChild6">
                  <dgm:choose name="Name121">
                    <dgm:if name="Name122" func="var" arg="hierBranch" op="equ" val="l">
                      <dgm:alg type="hierChild">
                        <dgm:param type="chAlign" val="r"/>
                        <dgm:param type="linDir" val="fromT"/>
                      </dgm:alg>
                    </dgm:if>
                    <dgm:if name="Name123" func="var" arg="hierBranch" op="equ" val="r">
                      <dgm:alg type="hierChild">
                        <dgm:param type="chAlign" val="l"/>
                        <dgm:param type="linDir" val="fromT"/>
                      </dgm:alg>
                    </dgm:if>
                    <dgm:if name="Name124" func="var" arg="hierBranch" op="equ" val="hang">
                      <dgm:choose name="Name125">
                        <dgm:if name="Name126" func="var" arg="dir" op="equ" val="norm">
                          <dgm:alg type="hierChild">
                            <dgm:param type="chAlign" val="l"/>
                            <dgm:param type="linDir" val="fromL"/>
                            <dgm:param type="secChAlign" val="t"/>
                            <dgm:param type="secLinDir" val="fromT"/>
                          </dgm:alg>
                        </dgm:if>
                        <dgm:else name="Name127">
                          <dgm:alg type="hierChild">
                            <dgm:param type="chAlign" val="l"/>
                            <dgm:param type="linDir" val="fromR"/>
                            <dgm:param type="secChAlign" val="t"/>
                            <dgm:param type="secLinDir" val="fromT"/>
                          </dgm:alg>
                        </dgm:else>
                      </dgm:choose>
                    </dgm:if>
                    <dgm:if name="Name128" func="var" arg="hierBranch" op="equ" val="std">
                      <dgm:choose name="Name129">
                        <dgm:if name="Name130" func="var" arg="dir" op="equ" val="norm">
                          <dgm:alg type="hierChild"/>
                        </dgm:if>
                        <dgm:else name="Name131">
                          <dgm:alg type="hierChild">
                            <dgm:param type="linDir" val="fromR"/>
                          </dgm:alg>
                        </dgm:else>
                      </dgm:choose>
                    </dgm:if>
                    <dgm:if name="Name132" func="var" arg="hierBranch" op="equ" val="init">
                      <dgm:choose name="Name133">
                        <dgm:if name="Name134" axis="des" func="maxDepth" op="lte" val="1">
                          <dgm:alg type="hierChild">
                            <dgm:param type="chAlign" val="l"/>
                            <dgm:param type="linDir" val="fromT"/>
                          </dgm:alg>
                        </dgm:if>
                        <dgm:else name="Name135">
                          <dgm:alg type="hierChild"/>
                        </dgm:else>
                      </dgm:choose>
                    </dgm:if>
                    <dgm:else name="Name136"/>
                  </dgm:choose>
                  <dgm:shape xmlns:r="http://schemas.openxmlformats.org/officeDocument/2006/relationships" r:blip="">
                    <dgm:adjLst/>
                  </dgm:shape>
                  <dgm:presOf/>
                  <dgm:forEach name="Name137" ref="rep2a"/>
                </dgm:layoutNode>
                <dgm:layoutNode name="hierChild7">
                  <dgm:choose name="Name138">
                    <dgm:if name="Name139" func="var" arg="dir" op="equ" val="norm">
                      <dgm:alg type="hierChild">
                        <dgm:param type="chAlign" val="l"/>
                        <dgm:param type="linDir" val="fromL"/>
                        <dgm:param type="secChAlign" val="t"/>
                        <dgm:param type="secLinDir" val="fromT"/>
                      </dgm:alg>
                    </dgm:if>
                    <dgm:else name="Name140">
                      <dgm:alg type="hierChild">
                        <dgm:param type="chAlign" val="l"/>
                        <dgm:param type="linDir" val="fromR"/>
                        <dgm:param type="secChAlign" val="t"/>
                        <dgm:param type="secLinDir" val="fromT"/>
                      </dgm:alg>
                    </dgm:else>
                  </dgm:choose>
                  <dgm:shape xmlns:r="http://schemas.openxmlformats.org/officeDocument/2006/relationships" r:blip="">
                    <dgm:adjLst/>
                  </dgm:shape>
                  <dgm:presOf/>
                  <dgm:forEach name="Name141"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2015-08-13</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2015-08-13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also include this information in the file resource's attribute on a new line below our IP</a:t>
            </a:r>
            <a:r>
              <a:rPr lang="en-US" baseline="0" dirty="0" smtClean="0"/>
              <a:t> </a:t>
            </a:r>
            <a:r>
              <a:rPr lang="en-US" dirty="0" smtClean="0"/>
              <a:t>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04950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One way to gather the memory of our system is to `cat` the contents of the </a:t>
            </a:r>
            <a:r>
              <a:rPr lang="en-US" dirty="0" smtClean="0"/>
              <a:t>/</a:t>
            </a:r>
            <a:r>
              <a:rPr lang="en-US" dirty="0" err="1" smtClean="0"/>
              <a:t>proc</a:t>
            </a:r>
            <a:r>
              <a:rPr lang="en-US" dirty="0" smtClean="0"/>
              <a:t>/</a:t>
            </a:r>
            <a:r>
              <a:rPr lang="en-US" dirty="0" err="1" smtClean="0"/>
              <a:t>meminfo</a:t>
            </a:r>
            <a:r>
              <a:rPr lang="en-US" dirty="0" smtClean="0"/>
              <a:t>. There we can select the total memory available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253748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again we can add it in the file resource's attribute below our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920353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Discovering information about the system's CPU is very similar. We can `cat` the contents of </a:t>
            </a:r>
            <a:r>
              <a:rPr lang="en-US" dirty="0" smtClean="0"/>
              <a:t>/</a:t>
            </a:r>
            <a:r>
              <a:rPr lang="en-US" dirty="0" err="1" smtClean="0"/>
              <a:t>proc</a:t>
            </a:r>
            <a:r>
              <a:rPr lang="en-US" dirty="0" smtClean="0"/>
              <a:t>/</a:t>
            </a:r>
            <a:r>
              <a:rPr lang="en-US" dirty="0" err="1" smtClean="0"/>
              <a:t>cpuinfo</a:t>
            </a:r>
            <a:r>
              <a:rPr lang="en-US" baseline="0" dirty="0" smtClean="0"/>
              <a:t> </a:t>
            </a:r>
            <a:r>
              <a:rPr lang="en-US" dirty="0" smtClean="0"/>
              <a:t>and select the CPU megahertz from the results.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998175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Adding it, like the others, to the file resource's content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807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 updating the file resource we have introduced a change to the cookbook. This change may not work. It could be a typo when transcribed from the slide, or the code that I have provided you is out-of-date, or very possibly incorrect.</a:t>
            </a:r>
          </a:p>
          <a:p>
            <a:endParaRPr lang="en-US" dirty="0" smtClean="0"/>
          </a:p>
          <a:p>
            <a:r>
              <a:rPr lang="en-US" dirty="0" smtClean="0"/>
              <a:t>Before we apply the updated recipe we can use testing to ensure the recipe is correctly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19025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we are testing a specific cookbook with kitchen so we need to be within the directory of the cookbook. So change directory into the workstation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94490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not defined any new tests related to the content changes of the /etc/</a:t>
            </a:r>
            <a:r>
              <a:rPr lang="en-US" dirty="0" err="1" smtClean="0"/>
              <a:t>motd</a:t>
            </a:r>
            <a:r>
              <a:rPr lang="en-US" dirty="0" smtClean="0"/>
              <a:t>. So running the tests will tell us if we have accidentally broken any of the existing functionality but there is nothing about the new functionality.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04338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looks good,</a:t>
            </a:r>
            <a:r>
              <a:rPr lang="en-US" baseline="0" dirty="0" smtClean="0"/>
              <a:t> t</a:t>
            </a:r>
            <a:r>
              <a:rPr lang="en-US" dirty="0" smtClean="0"/>
              <a:t>hen we want to use `chef-client`. `chef-client` is not run on a specific cookbook -- it is a tool that allows us to apply recipes for multiple cookbooks that are stored within a cookbooks directory.</a:t>
            </a:r>
          </a:p>
          <a:p>
            <a:endParaRPr lang="en-US" dirty="0" smtClean="0"/>
          </a:p>
          <a:p>
            <a:r>
              <a:rPr lang="en-US" dirty="0" smtClean="0"/>
              <a:t>So we need to return home to the parent directory of all our cookbooks.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41370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use `chef-client`, from our home directory, to locally apply the run list defined as: the workstation cookbook's default recipe.</a:t>
            </a:r>
          </a:p>
          <a:p>
            <a:r>
              <a:rPr lang="en-US" dirty="0" smtClean="0"/>
              <a:t>TBD: Merge</a:t>
            </a:r>
            <a:r>
              <a:rPr lang="en-US" baseline="0" dirty="0" smtClean="0"/>
              <a:t> with preceding slide.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24368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8983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your /etc/</a:t>
            </a:r>
            <a:r>
              <a:rPr lang="en-US" dirty="0" err="1" smtClean="0"/>
              <a:t>motd</a:t>
            </a:r>
            <a:r>
              <a:rPr lang="en-US" dirty="0" smtClean="0"/>
              <a:t> had been updated with our values. </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217299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defined these values, lets reflect:</a:t>
            </a:r>
          </a:p>
          <a:p>
            <a:endParaRPr lang="en-US" dirty="0" smtClean="0"/>
          </a:p>
          <a:p>
            <a:r>
              <a:rPr lang="en-US" dirty="0" smtClean="0"/>
              <a:t>What are the limitations of the way we captured this data?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8336278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accurate will our MOTD be when we deploy it on other systems?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175862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 these values we would want to capture in our tests?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029994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have worked with systems for awhile the general feeling is that hard-coding the values in our file resource's attribute probably is not sustainable because the results are tied specifically to this system at this moment in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845629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how can we capture this data in real-time?</a:t>
            </a:r>
          </a:p>
          <a:p>
            <a:endParaRPr lang="en-US" dirty="0" smtClean="0"/>
          </a:p>
          <a:p>
            <a:r>
              <a:rPr lang="en-US" dirty="0" smtClean="0"/>
              <a:t>Capturing the data in real-time on each system is definitely possible.</a:t>
            </a:r>
          </a:p>
          <a:p>
            <a:endParaRPr lang="en-US" dirty="0" smtClean="0"/>
          </a:p>
          <a:p>
            <a:r>
              <a:rPr lang="en-US" dirty="0" smtClean="0"/>
              <a:t>One way would be to execute each of these commands, parse the results, and then insert the dynamic values within the file resource's content attribute.</a:t>
            </a:r>
          </a:p>
          <a:p>
            <a:endParaRPr lang="en-US" dirty="0" smtClean="0"/>
          </a:p>
          <a:p>
            <a:r>
              <a:rPr lang="en-US" dirty="0" smtClean="0"/>
              <a:t>We could also figure out a way to run system commands within our recipes.</a:t>
            </a:r>
          </a:p>
          <a:p>
            <a:endParaRPr lang="en-US" dirty="0" smtClean="0"/>
          </a:p>
          <a:p>
            <a:r>
              <a:rPr lang="en-US" dirty="0" smtClean="0"/>
              <a:t>Before we start down this path, we'd</a:t>
            </a:r>
            <a:r>
              <a:rPr lang="en-US" baseline="0" dirty="0" smtClean="0"/>
              <a:t> </a:t>
            </a:r>
            <a:r>
              <a:rPr lang="en-US" dirty="0" smtClean="0"/>
              <a:t>like to introduce you to Ohai.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82163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 tool that detects and captures attributes about our system. Attributes like the ones we spent our time capturing already.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476897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is also a command-line application that is part of the ChefDK.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718206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Ohai, the command-line application, will output all the system details represented in JavaScript Object Notation (JSON).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148221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we mentioned before, these values are available in our recipes because `chef-client` and `chef-apply` automatically execute Ohai. This information is stored within a variable we call 'the node object'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581256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Have you ever had to manage a large number of servers that were almost identical?</a:t>
            </a:r>
          </a:p>
          <a:p>
            <a:endParaRPr lang="en-US" dirty="0" smtClean="0"/>
          </a:p>
          <a:p>
            <a:r>
              <a:rPr lang="en-US" dirty="0" smtClean="0"/>
              <a:t>How about a large number of identical servers except that each one had to have host-specific information in a configuration file?</a:t>
            </a:r>
          </a:p>
          <a:p>
            <a:endParaRPr lang="en-US" dirty="0" smtClean="0"/>
          </a:p>
          <a:p>
            <a:r>
              <a:rPr lang="en-US" dirty="0" smtClean="0"/>
              <a:t>The file needed to have the hostname or the IP address of the system.</a:t>
            </a:r>
          </a:p>
          <a:p>
            <a:endParaRPr lang="en-US" dirty="0" smtClean="0"/>
          </a:p>
          <a:p>
            <a:r>
              <a:rPr lang="en-US" dirty="0" smtClean="0"/>
              <a:t>Maybe you needed to allocate two-thirds of available system memory into </a:t>
            </a:r>
            <a:r>
              <a:rPr lang="en-US" dirty="0" err="1" smtClean="0"/>
              <a:t>hugepages</a:t>
            </a:r>
            <a:r>
              <a:rPr lang="en-US" dirty="0" smtClean="0"/>
              <a:t> for a database. Perhaps you needed to set your thread max to number of CPUs minus one.</a:t>
            </a:r>
          </a:p>
          <a:p>
            <a:endParaRPr lang="en-US" dirty="0" smtClean="0"/>
          </a:p>
          <a:p>
            <a:r>
              <a:rPr lang="en-US" dirty="0" smtClean="0"/>
              <a:t>The uniqueness of each system required you to define custom configuration files. Custom configurations that you need to manage by hand.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719985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object is a representation of our system. It stores all these attributes found about the system. It is available within all the recipes that we write to assist us with solving the similar problems we outlined at the start.</a:t>
            </a:r>
          </a:p>
          <a:p>
            <a:endParaRPr lang="en-US" dirty="0" smtClean="0"/>
          </a:p>
          <a:p>
            <a:r>
              <a:rPr lang="en-US" dirty="0" smtClean="0"/>
              <a:t>Lets look at using the node object to retrieve the </a:t>
            </a:r>
            <a:r>
              <a:rPr lang="en-US" dirty="0" err="1" smtClean="0"/>
              <a:t>ipaddress</a:t>
            </a:r>
            <a:r>
              <a:rPr lang="en-US" dirty="0" smtClean="0"/>
              <a:t>, hostname, total memory, and </a:t>
            </a:r>
            <a:r>
              <a:rPr lang="en-US" dirty="0" err="1" smtClean="0"/>
              <a:t>cpu</a:t>
            </a:r>
            <a:r>
              <a:rPr lang="en-US" dirty="0" smtClean="0"/>
              <a:t> megahertz.</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915136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the visualization of the node attributes as a tree. That is done here to illustrate that the node maintains a tree of attributes that we can request from it.</a:t>
            </a:r>
          </a:p>
          <a:p>
            <a:endParaRPr lang="en-US" dirty="0" smtClean="0"/>
          </a:p>
          <a:p>
            <a:r>
              <a:rPr lang="en-US" dirty="0" smtClean="0"/>
              <a:t>Below is the hard-coded value we currently have in the file resource's content attribute.</a:t>
            </a:r>
          </a:p>
          <a:p>
            <a:endParaRPr lang="en-US" dirty="0" smtClean="0"/>
          </a:p>
          <a:p>
            <a:r>
              <a:rPr lang="en-US" dirty="0" smtClean="0"/>
              <a:t>At the bottom is an example of how we could use the node's dynamic value within a string instead of the hard-coded one.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931904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maintains a hostname attribute. This is how we retrieve and display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37424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node contains a top-level value memory which has a number of child elements. One of those child elements is the total amount of system memory.</a:t>
            </a:r>
          </a:p>
          <a:p>
            <a:endParaRPr lang="en-US" dirty="0" smtClean="0"/>
          </a:p>
          <a:p>
            <a:r>
              <a:rPr lang="en-US" dirty="0" smtClean="0"/>
              <a:t>Accessing the node information is different. We retrieve the first value "memory", returning a the subset of keys and values at that level, and then immediately select to return the total value.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9324212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the megahertz of the first </a:t>
            </a:r>
            <a:r>
              <a:rPr lang="en-US" dirty="0" err="1" smtClean="0"/>
              <a:t>cpu</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0553450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all of the previous examples we demonstrated retrieving the values and displaying them within a string using a ruby language convention called string interpolation.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2584681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String interpolation is only possible with strings that start and end with double-quotes.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548338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escape out to display a ruby variable or ruby code you use the following sequence: number sign, left curly brace, the ruby variables or ruby code, and then a right curly brace.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1384116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lets replace the static IP</a:t>
            </a:r>
            <a:r>
              <a:rPr lang="en-US" baseline="0" dirty="0" smtClean="0"/>
              <a:t> </a:t>
            </a:r>
            <a:r>
              <a:rPr lang="en-US" dirty="0" smtClean="0"/>
              <a:t>address with the node's IP</a:t>
            </a:r>
            <a:r>
              <a:rPr lang="en-US" baseline="0" dirty="0" smtClean="0"/>
              <a:t> </a:t>
            </a:r>
            <a:r>
              <a:rPr lang="en-US" dirty="0" smtClean="0"/>
              <a:t>address. We will use string interpolation within the file resource's content attribute to allow us to access the node object's attribute for IP</a:t>
            </a:r>
            <a:r>
              <a:rPr lang="en-US" baseline="0" dirty="0" smtClean="0"/>
              <a:t> </a:t>
            </a:r>
            <a:r>
              <a:rPr lang="en-US" dirty="0" smtClean="0"/>
              <a:t>address.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80419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will continue to do that for the node object's attribute for hostname.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739683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we've been given the simple request of providing some additional details about our node in both our Message of the Day and our default index page that we deploy with our web server.</a:t>
            </a:r>
          </a:p>
          <a:p>
            <a:endParaRPr lang="en-US" dirty="0" smtClean="0"/>
          </a:p>
          <a:p>
            <a:r>
              <a:rPr lang="en-US" dirty="0" smtClean="0"/>
              <a:t>We'll start first with our message of the day.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3857074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the total memory.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3846097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for the megahertz of the first CPU.</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1614594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Again we have created a change.</a:t>
            </a:r>
          </a:p>
          <a:p>
            <a:endParaRPr lang="en-US" dirty="0" smtClean="0"/>
          </a:p>
          <a:p>
            <a:r>
              <a:rPr lang="en-US" dirty="0" smtClean="0"/>
              <a:t>Move into the workstation cookbook's directory.</a:t>
            </a:r>
          </a:p>
          <a:p>
            <a:endParaRPr lang="en-US" dirty="0" smtClean="0"/>
          </a:p>
          <a:p>
            <a:r>
              <a:rPr lang="en-US" dirty="0" smtClean="0"/>
              <a:t>Verify the changes we made to the workstation cookbook's default recipe with kitchen.</a:t>
            </a:r>
          </a:p>
          <a:p>
            <a:endParaRPr lang="en-US" dirty="0" smtClean="0"/>
          </a:p>
          <a:p>
            <a:r>
              <a:rPr lang="en-US" dirty="0" smtClean="0"/>
              <a:t>Return to the home directory</a:t>
            </a:r>
          </a:p>
          <a:p>
            <a:endParaRPr lang="en-US" dirty="0" smtClean="0"/>
          </a:p>
          <a:p>
            <a:r>
              <a:rPr lang="en-US" dirty="0" smtClean="0"/>
              <a:t>And then use chef-client to locally apply the workstation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976189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we've made these significant changes and verified that they work, its time we bumped the version of the cookbook and commit the changes.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0346732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version of the cookbook displayed a simple property message in the /etc/</a:t>
            </a:r>
            <a:r>
              <a:rPr lang="en-US" dirty="0" err="1" smtClean="0"/>
              <a:t>motd</a:t>
            </a:r>
            <a:r>
              <a:rPr lang="en-US" dirty="0" smtClean="0"/>
              <a:t>. The changes that we finished are new features of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8378163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Cookbooks use semantic version. The version number helps represent the state or feature set of the cookbook. Semantic versioning allows us three fields to describe our changes: major; minor; and patch.</a:t>
            </a:r>
          </a:p>
          <a:p>
            <a:endParaRPr lang="en-US" dirty="0" smtClean="0"/>
          </a:p>
          <a:p>
            <a:r>
              <a:rPr lang="en-US" dirty="0" smtClean="0"/>
              <a:t>Major versions are often large rewrites or large changes that have the potential to not be backwards compatible with previous versions. This might mean adding support for a new platform or a fundamental change to what the cookbook accomplishes.</a:t>
            </a:r>
          </a:p>
          <a:p>
            <a:endParaRPr lang="en-US" dirty="0" smtClean="0"/>
          </a:p>
          <a:p>
            <a:r>
              <a:rPr lang="en-US" dirty="0" smtClean="0"/>
              <a:t>Minor versions represent smaller changes that are still compatible with previous versions. This could be new features that extend the existing functionality without breaking any of the existing features.</a:t>
            </a:r>
          </a:p>
          <a:p>
            <a:endParaRPr lang="en-US" dirty="0" smtClean="0"/>
          </a:p>
          <a:p>
            <a:r>
              <a:rPr lang="en-US" dirty="0" smtClean="0"/>
              <a:t>And finally Patch versions describe changes like bug fixes or minor adjustments to the existing documentation.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9675308"/>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what kind of changes did you make to the cookbook? How could we best represent that in an updated version?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123263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Changing the contents of an existing resource - by adding the attributes of the node doesn't seem like a bug fix and it doesn't seem like a major rewrite. It is feels like a new set of features while remaining backwards compatible.</a:t>
            </a:r>
          </a:p>
          <a:p>
            <a:endParaRPr lang="en-US" dirty="0" smtClean="0"/>
          </a:p>
          <a:p>
            <a:r>
              <a:rPr lang="en-US" dirty="0" smtClean="0"/>
              <a:t>So lets update the version's minor number to 0.2.0.</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6697825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thing to do is commit our changes to source control. Change into the directory, add all the changed files, and then commit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4113488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its time to add similar functionality to the apache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783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Thinking about some of the scenarios that we mentioned at the start of the session makes us think that it would be useful to capture:</a:t>
            </a:r>
          </a:p>
          <a:p>
            <a:endParaRPr lang="en-US" dirty="0" smtClean="0"/>
          </a:p>
          <a:p>
            <a:r>
              <a:rPr lang="en-US" dirty="0" smtClean="0"/>
              <a:t>The IP address, hostname, memory, and CPU megahertz of our current system.</a:t>
            </a:r>
          </a:p>
          <a:p>
            <a:endParaRPr lang="en-US" dirty="0" smtClean="0"/>
          </a:p>
          <a:p>
            <a:r>
              <a:rPr lang="en-US" dirty="0" smtClean="0"/>
              <a:t>Let's walk through capturing that information using various system commands starting with the </a:t>
            </a:r>
            <a:r>
              <a:rPr lang="en-US" dirty="0" err="1" smtClean="0"/>
              <a:t>ip</a:t>
            </a:r>
            <a:r>
              <a:rPr lang="en-US" dirty="0" smtClean="0"/>
              <a:t> address.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7753694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Update the file resource, named </a:t>
            </a:r>
            <a:r>
              <a:rPr lang="en-US" dirty="0" smtClean="0"/>
              <a:t>"/var/www/html/index.html</a:t>
            </a:r>
            <a:r>
              <a:rPr lang="en-US" dirty="0" smtClean="0"/>
              <a:t>, to be created with the content that includes the node's IP</a:t>
            </a:r>
            <a:r>
              <a:rPr lang="en-US" baseline="0" dirty="0" smtClean="0"/>
              <a:t> </a:t>
            </a:r>
            <a:r>
              <a:rPr lang="en-US" dirty="0" smtClean="0"/>
              <a:t>address and its host name.</a:t>
            </a:r>
          </a:p>
          <a:p>
            <a:endParaRPr lang="en-US" dirty="0" smtClean="0"/>
          </a:p>
          <a:p>
            <a:r>
              <a:rPr lang="en-US" dirty="0" smtClean="0"/>
              <a:t>Run the tests to verify that the changes did not break anything.</a:t>
            </a:r>
          </a:p>
          <a:p>
            <a:endParaRPr lang="en-US" dirty="0" smtClean="0"/>
          </a:p>
          <a:p>
            <a:r>
              <a:rPr lang="en-US" dirty="0" smtClean="0"/>
              <a:t>Update the version of the cookbook.</a:t>
            </a:r>
          </a:p>
          <a:p>
            <a:endParaRPr lang="en-US" dirty="0" smtClean="0"/>
          </a:p>
          <a:p>
            <a:r>
              <a:rPr lang="en-US" dirty="0" smtClean="0"/>
              <a:t>And then commit the changes.</a:t>
            </a:r>
          </a:p>
          <a:p>
            <a:endParaRPr lang="en-US" dirty="0" smtClean="0"/>
          </a:p>
          <a:p>
            <a:r>
              <a:rPr lang="en-US" dirty="0" smtClean="0"/>
              <a:t>Instructor Note: Allow the attendees time to complete this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349195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dirty="0" smtClean="0"/>
              <a:t>We change into the apache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649540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Merge with previous slide. </a:t>
            </a:r>
          </a:p>
          <a:p>
            <a:r>
              <a:rPr lang="en-US" dirty="0" smtClean="0"/>
              <a:t>Then we run `kitchen test` to verify that the changes we introduced did not cause a regression.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380995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passes then we feel confident that it will also work on the current workstation. So lets return back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5899199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a:t>
            </a:r>
            <a:r>
              <a:rPr lang="en-US" baseline="0" dirty="0" smtClean="0"/>
              <a:t> Merge with previous</a:t>
            </a:r>
          </a:p>
          <a:p>
            <a:endParaRPr lang="en-US" dirty="0" smtClean="0"/>
          </a:p>
          <a:p>
            <a:r>
              <a:rPr lang="en-US" dirty="0" smtClean="0"/>
              <a:t>...because we want to use `chef-client` to apply the apache cookbook locally to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870897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Showing these two attributes in the index html page seems very similar to the feature we added for the workstation cookbook. So I chose to update the version of the apache cookbook to 0.2.0 as well.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37995082"/>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finally the changes should be committed.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18197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have added all of the requested features.</a:t>
            </a:r>
          </a:p>
          <a:p>
            <a:endParaRPr lang="en-US" dirty="0" smtClean="0"/>
          </a:p>
          <a:p>
            <a:r>
              <a:rPr lang="en-US" dirty="0" smtClean="0"/>
              <a:t>What questions can we help you answer?</a:t>
            </a:r>
          </a:p>
          <a:p>
            <a:endParaRPr lang="en-US" dirty="0" smtClean="0"/>
          </a:p>
          <a:p>
            <a:r>
              <a:rPr lang="en-US" dirty="0" smtClean="0"/>
              <a:t>In general or about specifically about ohai, the node object, node attributes, string interpolation, or semantic versioning.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7859295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discover the IP</a:t>
            </a:r>
            <a:r>
              <a:rPr lang="en-US" baseline="0" dirty="0" smtClean="0"/>
              <a:t> </a:t>
            </a:r>
            <a:r>
              <a:rPr lang="en-US" dirty="0" smtClean="0"/>
              <a:t>address of the node, we can issue the command</a:t>
            </a:r>
          </a:p>
          <a:p>
            <a:endParaRPr lang="en-US" dirty="0" smtClean="0"/>
          </a:p>
          <a:p>
            <a:r>
              <a:rPr lang="en-US" dirty="0" smtClean="0"/>
              <a:t>`hostname -I`</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3101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 we can dig it out of the results of running `</a:t>
            </a:r>
            <a:r>
              <a:rPr lang="en-US" dirty="0" err="1" smtClean="0"/>
              <a:t>ifconfig</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11975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can include this information in our </a:t>
            </a:r>
            <a:r>
              <a:rPr lang="en-US" sz="1200" dirty="0" smtClean="0"/>
              <a:t>"/etc/</a:t>
            </a:r>
            <a:r>
              <a:rPr lang="en-US" sz="1200" dirty="0" err="1" smtClean="0"/>
              <a:t>motd</a:t>
            </a:r>
            <a:r>
              <a:rPr lang="en-US" dirty="0" smtClean="0"/>
              <a:t> by updating the contents of the file resource's content attribute.</a:t>
            </a:r>
          </a:p>
          <a:p>
            <a:endParaRPr lang="en-US" dirty="0" smtClean="0"/>
          </a:p>
          <a:p>
            <a:r>
              <a:rPr lang="en-US" dirty="0" smtClean="0"/>
              <a:t>Within the existing string value we've inserted a number of new lines for formatting and placed our </a:t>
            </a:r>
            <a:r>
              <a:rPr lang="en-US" dirty="0" err="1" smtClean="0"/>
              <a:t>ipaddress</a:t>
            </a:r>
            <a:r>
              <a:rPr lang="en-US" dirty="0" smtClean="0"/>
              <a:t> along with its value.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837333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is the machine's hostname. This is easily retrievable with the `hostname` command.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538710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359117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902787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8"/>
            <a:ext cx="14423693" cy="5951676"/>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4973892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05256150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88722646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21" name="Straight Connector 2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2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2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875005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Blank">
    <p:spTree>
      <p:nvGrpSpPr>
        <p:cNvPr id="1" name=""/>
        <p:cNvGrpSpPr/>
        <p:nvPr/>
      </p:nvGrpSpPr>
      <p:grpSpPr>
        <a:xfrm>
          <a:off x="0" y="0"/>
          <a:ext cx="0" cy="0"/>
          <a:chOff x="0" y="0"/>
          <a:chExt cx="0" cy="0"/>
        </a:xfrm>
      </p:grpSpPr>
      <p:cxnSp>
        <p:nvCxnSpPr>
          <p:cNvPr id="2" name="Straight Connector 1"/>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3"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4"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788704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6-</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7"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0" r:id="rId13"/>
    <p:sldLayoutId id="2147483795" r:id="rId14"/>
    <p:sldLayoutId id="2147483801" r:id="rId15"/>
    <p:sldLayoutId id="2147483802" r:id="rId16"/>
    <p:sldLayoutId id="2147483804" r:id="rId17"/>
    <p:sldLayoutId id="2147483805" r:id="rId18"/>
    <p:sldLayoutId id="2147483806" r:id="rId19"/>
    <p:sldLayoutId id="2147483807" r:id="rId20"/>
    <p:sldLayoutId id="2147483808" r:id="rId21"/>
    <p:sldLayoutId id="2147483809" r:id="rId22"/>
    <p:sldLayoutId id="2147483810" r:id="rId23"/>
    <p:sldLayoutId id="2147483811" r:id="rId24"/>
    <p:sldLayoutId id="2147483812"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0.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2.xml"/><Relationship Id="rId1" Type="http://schemas.openxmlformats.org/officeDocument/2006/relationships/slideLayout" Target="../slideLayouts/slideLayout25.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3.xml"/><Relationship Id="rId1" Type="http://schemas.openxmlformats.org/officeDocument/2006/relationships/slideLayout" Target="../slideLayouts/slideLayout25.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4.xml"/><Relationship Id="rId1" Type="http://schemas.openxmlformats.org/officeDocument/2006/relationships/slideLayout" Target="../slideLayouts/slideLayout25.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6.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6.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9.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Details About the System</a:t>
            </a:r>
            <a:endParaRPr lang="en-US" dirty="0"/>
          </a:p>
        </p:txBody>
      </p:sp>
      <p:sp>
        <p:nvSpPr>
          <p:cNvPr id="3" name="Subtitle 2"/>
          <p:cNvSpPr>
            <a:spLocks noGrp="1"/>
          </p:cNvSpPr>
          <p:nvPr>
            <p:ph type="subTitle" idx="1"/>
          </p:nvPr>
        </p:nvSpPr>
        <p:spPr bwMode="auto"/>
        <p:txBody>
          <a:bodyPr/>
          <a:lstStyle/>
          <a:p>
            <a:r>
              <a:rPr lang="en-US" dirty="0"/>
              <a:t>Finding and </a:t>
            </a:r>
            <a:r>
              <a:rPr lang="en-US" dirty="0" smtClean="0"/>
              <a:t>Displaying Information About Our System</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p>
        </p:txBody>
      </p:sp>
      <p:sp>
        <p:nvSpPr>
          <p:cNvPr id="4" name="Slide Number Placeholder 3"/>
          <p:cNvSpPr>
            <a:spLocks noGrp="1"/>
          </p:cNvSpPr>
          <p:nvPr>
            <p:ph type="sldNum" sz="quarter" idx="12"/>
          </p:nvPr>
        </p:nvSpPr>
        <p:spPr/>
        <p:txBody>
          <a:bodyPr/>
          <a:lstStyle/>
          <a:p>
            <a:fld id="{2D3AC244-EF0F-45B5-99B7-04DF836D954E}" type="slidenum">
              <a:rPr lang="en-US" smtClean="0"/>
              <a:t>1</a:t>
            </a:fld>
            <a:endParaRPr lang="en-US" dirty="0"/>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smtClean="0"/>
              <a:t>Host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a:t>
            </a:r>
            <a:r>
              <a:rPr lang="en-US" sz="2667" dirty="0"/>
              <a:t>104.236.192.102</a:t>
            </a:r>
            <a:r>
              <a:rPr lang="en-US" sz="2667" dirty="0"/>
              <a:t> </a:t>
            </a:r>
          </a:p>
          <a:p>
            <a:r>
              <a:rPr lang="en-US" sz="2667" dirty="0"/>
              <a:t> </a:t>
            </a:r>
            <a:r>
              <a:rPr lang="en-US" sz="2667" dirty="0"/>
              <a:t> HOSTNAME : banana-stand</a:t>
            </a:r>
          </a:p>
          <a:p>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a:t>
            </a:r>
            <a:r>
              <a:rPr lang="en-US" sz="3733" dirty="0"/>
              <a:t>/workstation/recipes/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4157701"/>
            <a:ext cx="14404273" cy="609600"/>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9208038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smtClean="0"/>
              <a:t>Memory</a:t>
            </a:r>
            <a:endParaRPr lang="en-US" dirty="0"/>
          </a:p>
        </p:txBody>
      </p:sp>
      <p:sp>
        <p:nvSpPr>
          <p:cNvPr id="3" name="Content Placeholder 2"/>
          <p:cNvSpPr>
            <a:spLocks noGrp="1"/>
          </p:cNvSpPr>
          <p:nvPr>
            <p:ph sz="quarter" idx="10"/>
          </p:nvPr>
        </p:nvSpPr>
        <p:spPr>
          <a:xfrm>
            <a:off x="1121104" y="2201662"/>
            <a:ext cx="14423693" cy="5970788"/>
          </a:xfrm>
        </p:spPr>
        <p:txBody>
          <a:bodyPr/>
          <a:lstStyle/>
          <a:p>
            <a:r>
              <a:rPr lang="en-US" dirty="0" err="1"/>
              <a:t>MemTotal</a:t>
            </a:r>
            <a:r>
              <a:rPr lang="en-US" dirty="0"/>
              <a:t>:         502272 </a:t>
            </a:r>
            <a:r>
              <a:rPr lang="en-US" dirty="0" err="1"/>
              <a:t>kB</a:t>
            </a:r>
            <a:endParaRPr lang="en-US" dirty="0"/>
          </a:p>
          <a:p>
            <a:r>
              <a:rPr lang="en-US" dirty="0" err="1"/>
              <a:t>MemFree</a:t>
            </a:r>
            <a:r>
              <a:rPr lang="en-US" dirty="0"/>
              <a:t>:          118384 </a:t>
            </a:r>
            <a:r>
              <a:rPr lang="en-US" dirty="0" err="1"/>
              <a:t>kB</a:t>
            </a:r>
            <a:endParaRPr lang="en-US" dirty="0"/>
          </a:p>
          <a:p>
            <a:r>
              <a:rPr lang="en-US" dirty="0"/>
              <a:t>Buffers:          141156 </a:t>
            </a:r>
            <a:r>
              <a:rPr lang="en-US" dirty="0" err="1"/>
              <a:t>kB</a:t>
            </a:r>
            <a:endParaRPr lang="en-US" dirty="0"/>
          </a:p>
          <a:p>
            <a:r>
              <a:rPr lang="en-US" dirty="0"/>
              <a:t>Cached:           165616 </a:t>
            </a:r>
            <a:r>
              <a:rPr lang="en-US" dirty="0" err="1"/>
              <a:t>kB</a:t>
            </a:r>
            <a:endParaRPr lang="en-US" dirty="0"/>
          </a:p>
          <a:p>
            <a:r>
              <a:rPr lang="en-US" dirty="0" err="1"/>
              <a:t>SwapCached</a:t>
            </a:r>
            <a:r>
              <a:rPr lang="en-US" dirty="0"/>
              <a:t>:            0 </a:t>
            </a:r>
            <a:r>
              <a:rPr lang="en-US" dirty="0" err="1"/>
              <a:t>kB</a:t>
            </a:r>
            <a:endParaRPr lang="en-US" dirty="0"/>
          </a:p>
          <a:p>
            <a:r>
              <a:rPr lang="en-US" dirty="0"/>
              <a:t>Active:           303892 </a:t>
            </a:r>
            <a:r>
              <a:rPr lang="en-US" dirty="0" err="1"/>
              <a:t>kB</a:t>
            </a:r>
            <a:endParaRPr lang="en-US" dirty="0"/>
          </a:p>
          <a:p>
            <a:r>
              <a:rPr lang="en-US" dirty="0"/>
              <a:t>Inactive:          25412 </a:t>
            </a:r>
            <a:r>
              <a:rPr lang="en-US" dirty="0" err="1"/>
              <a:t>kB</a:t>
            </a:r>
            <a:endParaRPr lang="en-US" dirty="0"/>
          </a:p>
          <a:p>
            <a:r>
              <a:rPr lang="en-US" dirty="0"/>
              <a:t>Active(anon):      22548 </a:t>
            </a:r>
            <a:r>
              <a:rPr lang="en-US" dirty="0" err="1"/>
              <a:t>kB</a:t>
            </a:r>
            <a:endParaRPr lang="en-US" dirty="0"/>
          </a:p>
          <a:p>
            <a:r>
              <a:rPr lang="en-US" dirty="0"/>
              <a:t>Inactive(anon):      136 </a:t>
            </a:r>
            <a:r>
              <a:rPr lang="en-US" dirty="0" err="1"/>
              <a:t>kB</a:t>
            </a:r>
            <a:endParaRPr lang="en-US" dirty="0"/>
          </a:p>
          <a:p>
            <a:r>
              <a:rPr lang="en-US" dirty="0"/>
              <a:t>Active(file):     281344 </a:t>
            </a:r>
            <a:r>
              <a:rPr lang="en-US" dirty="0" err="1"/>
              <a:t>kB</a:t>
            </a:r>
            <a:endParaRPr lang="en-US" dirty="0"/>
          </a:p>
          <a:p>
            <a:r>
              <a:rPr lang="en-US" dirty="0"/>
              <a:t>Inactive(file):    25276 </a:t>
            </a:r>
            <a:r>
              <a:rPr lang="en-US" dirty="0" err="1"/>
              <a:t>kB</a:t>
            </a:r>
            <a:endParaRPr lang="en-US" dirty="0"/>
          </a:p>
          <a:p>
            <a:r>
              <a:rPr lang="en-US" dirty="0" err="1"/>
              <a:t>Unevictable</a:t>
            </a:r>
            <a:r>
              <a:rPr lang="en-US" dirty="0"/>
              <a:t>:           0 </a:t>
            </a:r>
            <a:r>
              <a:rPr lang="en-US" dirty="0" err="1"/>
              <a:t>kB</a:t>
            </a:r>
            <a:endParaRPr lang="en-US" dirty="0"/>
          </a:p>
          <a:p>
            <a:r>
              <a:rPr lang="en-US" dirty="0" err="1"/>
              <a:t>Mlocked</a:t>
            </a:r>
            <a:r>
              <a:rPr lang="en-US" dirty="0"/>
              <a:t>:               0 </a:t>
            </a:r>
            <a:r>
              <a:rPr lang="en-US" dirty="0" err="1" smtClean="0"/>
              <a:t>kB</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a:t>/</a:t>
            </a:r>
            <a:r>
              <a:rPr lang="en-US" dirty="0" err="1"/>
              <a:t>meminfo</a:t>
            </a:r>
            <a:endParaRPr lang="en-US" dirty="0"/>
          </a:p>
        </p:txBody>
      </p:sp>
      <p:sp>
        <p:nvSpPr>
          <p:cNvPr id="5" name="Rectangle 4"/>
          <p:cNvSpPr/>
          <p:nvPr/>
        </p:nvSpPr>
        <p:spPr bwMode="auto">
          <a:xfrm>
            <a:off x="1137007" y="22318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7273946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smtClean="0"/>
              <a:t>Memory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a:t>
            </a:r>
            <a:r>
              <a:rPr lang="en-US" sz="2667" dirty="0"/>
              <a:t>104.236.192.102</a:t>
            </a:r>
            <a:r>
              <a:rPr lang="en-US" sz="2667" dirty="0"/>
              <a:t> </a:t>
            </a:r>
          </a:p>
          <a:p>
            <a:r>
              <a:rPr lang="en-US" sz="2667" dirty="0"/>
              <a:t> </a:t>
            </a:r>
            <a:r>
              <a:rPr lang="en-US" sz="2667" dirty="0"/>
              <a:t> HOSTNAME : banana-stand</a:t>
            </a:r>
          </a:p>
          <a:p>
            <a:r>
              <a:rPr lang="en-US" sz="2667" dirty="0"/>
              <a:t> </a:t>
            </a:r>
            <a:r>
              <a:rPr lang="en-US" sz="2667" dirty="0"/>
              <a:t> MEMORY   : </a:t>
            </a:r>
            <a:r>
              <a:rPr lang="en-US" sz="2667" dirty="0"/>
              <a:t>502272 </a:t>
            </a:r>
            <a:r>
              <a:rPr lang="en-US" sz="2667" dirty="0" err="1"/>
              <a:t>kB</a:t>
            </a:r>
            <a:endParaRPr lang="en-US" sz="2667" dirty="0"/>
          </a:p>
          <a:p>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4676990"/>
            <a:ext cx="14404273" cy="577077"/>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839938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smtClean="0"/>
              <a:t>CPU</a:t>
            </a:r>
            <a:r>
              <a:rPr lang="en-US" dirty="0" smtClean="0"/>
              <a:t> </a:t>
            </a:r>
            <a:r>
              <a:rPr lang="en-US" dirty="0" smtClean="0"/>
              <a:t>- MHz</a:t>
            </a:r>
            <a:endParaRPr lang="en-US" dirty="0"/>
          </a:p>
        </p:txBody>
      </p:sp>
      <p:sp>
        <p:nvSpPr>
          <p:cNvPr id="3" name="Content Placeholder 2"/>
          <p:cNvSpPr>
            <a:spLocks noGrp="1"/>
          </p:cNvSpPr>
          <p:nvPr>
            <p:ph sz="quarter" idx="10"/>
          </p:nvPr>
        </p:nvSpPr>
        <p:spPr>
          <a:xfrm>
            <a:off x="1121104" y="2182612"/>
            <a:ext cx="14423693" cy="6008888"/>
          </a:xfrm>
        </p:spPr>
        <p:txBody>
          <a:bodyPr/>
          <a:lstStyle/>
          <a:p>
            <a:r>
              <a:rPr lang="en-US" dirty="0"/>
              <a:t>processor	: 0</a:t>
            </a:r>
          </a:p>
          <a:p>
            <a:r>
              <a:rPr lang="en-US" dirty="0" err="1"/>
              <a:t>vendor_id</a:t>
            </a:r>
            <a:r>
              <a:rPr lang="en-US" dirty="0"/>
              <a:t>	: </a:t>
            </a:r>
            <a:r>
              <a:rPr lang="en-US" dirty="0" err="1"/>
              <a:t>GenuineIntel</a:t>
            </a:r>
            <a:endParaRPr lang="en-US" dirty="0"/>
          </a:p>
          <a:p>
            <a:r>
              <a:rPr lang="en-US" dirty="0" err="1"/>
              <a:t>cpu</a:t>
            </a:r>
            <a:r>
              <a:rPr lang="en-US" dirty="0"/>
              <a:t> family	: 6</a:t>
            </a:r>
          </a:p>
          <a:p>
            <a:r>
              <a:rPr lang="en-US" dirty="0"/>
              <a:t>model		: 62</a:t>
            </a:r>
          </a:p>
          <a:p>
            <a:r>
              <a:rPr lang="en-US" dirty="0"/>
              <a:t>model name	: Intel(R) Xeon(R) CPU E5-2630L v2 @ 2.40GHz</a:t>
            </a:r>
          </a:p>
          <a:p>
            <a:r>
              <a:rPr lang="en-US" dirty="0"/>
              <a:t>stepping	: 4</a:t>
            </a:r>
          </a:p>
          <a:p>
            <a:r>
              <a:rPr lang="en-US" dirty="0" err="1"/>
              <a:t>cpu</a:t>
            </a:r>
            <a:r>
              <a:rPr lang="en-US" dirty="0"/>
              <a:t> MHz		: 2399.998</a:t>
            </a:r>
          </a:p>
          <a:p>
            <a:r>
              <a:rPr lang="en-US" dirty="0"/>
              <a:t>cache size	: 15360 KB</a:t>
            </a:r>
          </a:p>
          <a:p>
            <a:r>
              <a:rPr lang="en-US" dirty="0" err="1"/>
              <a:t>fpu</a:t>
            </a:r>
            <a:r>
              <a:rPr lang="en-US" dirty="0"/>
              <a:t>		: yes</a:t>
            </a:r>
          </a:p>
          <a:p>
            <a:r>
              <a:rPr lang="en-US" dirty="0" err="1"/>
              <a:t>fpu_exception</a:t>
            </a:r>
            <a:r>
              <a:rPr lang="en-US" dirty="0"/>
              <a:t>	: yes</a:t>
            </a:r>
          </a:p>
          <a:p>
            <a:r>
              <a:rPr lang="en-US" dirty="0" err="1"/>
              <a:t>cpuid</a:t>
            </a:r>
            <a:r>
              <a:rPr lang="en-US" dirty="0"/>
              <a:t> level	: 13</a:t>
            </a:r>
          </a:p>
          <a:p>
            <a:r>
              <a:rPr lang="en-US" dirty="0" err="1"/>
              <a:t>wp</a:t>
            </a:r>
            <a:r>
              <a:rPr lang="en-US" dirty="0"/>
              <a:t>		: yes</a:t>
            </a:r>
          </a:p>
          <a:p>
            <a:r>
              <a:rPr lang="en-US" dirty="0"/>
              <a:t>flags		: </a:t>
            </a:r>
            <a:r>
              <a:rPr lang="en-US" dirty="0" err="1"/>
              <a:t>fpu</a:t>
            </a:r>
            <a:r>
              <a:rPr lang="en-US" dirty="0"/>
              <a:t> </a:t>
            </a:r>
            <a:r>
              <a:rPr lang="en-US" dirty="0" err="1"/>
              <a:t>vme</a:t>
            </a:r>
            <a:r>
              <a:rPr lang="en-US" dirty="0"/>
              <a:t> de </a:t>
            </a:r>
            <a:r>
              <a:rPr lang="en-US" dirty="0" err="1"/>
              <a:t>pse</a:t>
            </a:r>
            <a:r>
              <a:rPr lang="en-US" dirty="0"/>
              <a:t> </a:t>
            </a:r>
            <a:r>
              <a:rPr lang="en-US" dirty="0" err="1"/>
              <a:t>tsc</a:t>
            </a:r>
            <a:r>
              <a:rPr lang="en-US" dirty="0"/>
              <a:t> </a:t>
            </a:r>
            <a:r>
              <a:rPr lang="en-US" dirty="0" err="1"/>
              <a:t>msr</a:t>
            </a:r>
            <a:r>
              <a:rPr lang="en-US" dirty="0"/>
              <a:t> </a:t>
            </a:r>
            <a:r>
              <a:rPr lang="en-US" dirty="0" err="1"/>
              <a:t>pae</a:t>
            </a:r>
            <a:r>
              <a:rPr lang="en-US" dirty="0"/>
              <a:t> </a:t>
            </a:r>
            <a:r>
              <a:rPr lang="en-US" dirty="0" err="1"/>
              <a:t>mce</a:t>
            </a:r>
            <a:r>
              <a:rPr lang="en-US" dirty="0"/>
              <a:t> cx8 </a:t>
            </a:r>
            <a:r>
              <a:rPr lang="en-US" dirty="0" err="1"/>
              <a:t>apic</a:t>
            </a:r>
            <a:r>
              <a:rPr lang="en-US" dirty="0"/>
              <a:t> </a:t>
            </a:r>
            <a:r>
              <a:rPr lang="en-US" dirty="0" err="1"/>
              <a:t>sep</a:t>
            </a:r>
            <a:r>
              <a:rPr lang="en-US" dirty="0"/>
              <a:t> </a:t>
            </a:r>
            <a:r>
              <a:rPr lang="en-US" dirty="0" err="1"/>
              <a:t>mtrr</a:t>
            </a:r>
            <a:r>
              <a:rPr lang="en-US" dirty="0"/>
              <a:t> </a:t>
            </a:r>
            <a:r>
              <a:rPr lang="en-US" dirty="0" err="1"/>
              <a:t>pge</a:t>
            </a:r>
            <a:r>
              <a:rPr lang="en-US" dirty="0"/>
              <a:t> </a:t>
            </a:r>
            <a:r>
              <a:rPr lang="en-US" dirty="0" err="1"/>
              <a:t>mca</a:t>
            </a:r>
            <a:r>
              <a:rPr lang="en-US" dirty="0"/>
              <a:t> </a:t>
            </a:r>
            <a:r>
              <a:rPr lang="en-US" dirty="0" err="1"/>
              <a:t>cmov</a:t>
            </a:r>
            <a:r>
              <a:rPr lang="en-US" dirty="0"/>
              <a:t> pat </a:t>
            </a:r>
            <a:r>
              <a:rPr lang="en-US" dirty="0" smtClean="0"/>
              <a:t>pse36</a:t>
            </a:r>
            <a:endParaRPr lang="en-US" dirty="0"/>
          </a:p>
        </p:txBody>
      </p:sp>
      <p:sp>
        <p:nvSpPr>
          <p:cNvPr id="4" name="Text Placeholder 3"/>
          <p:cNvSpPr>
            <a:spLocks noGrp="1"/>
          </p:cNvSpPr>
          <p:nvPr>
            <p:ph type="body" sz="quarter" idx="11"/>
          </p:nvPr>
        </p:nvSpPr>
        <p:spPr/>
        <p:txBody>
          <a:bodyPr/>
          <a:lstStyle/>
          <a:p>
            <a:r>
              <a:rPr lang="en-US" dirty="0"/>
              <a:t>$ cat /</a:t>
            </a:r>
            <a:r>
              <a:rPr lang="en-US" dirty="0" err="1"/>
              <a:t>proc</a:t>
            </a:r>
            <a:r>
              <a:rPr lang="en-US" dirty="0" smtClean="0"/>
              <a:t>/</a:t>
            </a:r>
            <a:r>
              <a:rPr lang="en-US" dirty="0" err="1" smtClean="0"/>
              <a:t>cpuinfo</a:t>
            </a:r>
            <a:endParaRPr lang="en-US" dirty="0"/>
          </a:p>
        </p:txBody>
      </p:sp>
      <p:sp>
        <p:nvSpPr>
          <p:cNvPr id="5" name="Rectangle 4"/>
          <p:cNvSpPr/>
          <p:nvPr/>
        </p:nvSpPr>
        <p:spPr bwMode="auto">
          <a:xfrm>
            <a:off x="1114429" y="4989861"/>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33189597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CPU</a:t>
            </a:r>
            <a:endParaRPr lang="en-US" dirty="0"/>
          </a:p>
        </p:txBody>
      </p:sp>
      <p:sp>
        <p:nvSpPr>
          <p:cNvPr id="3" name="Content Placeholder 2"/>
          <p:cNvSpPr>
            <a:spLocks noGrp="1"/>
          </p:cNvSpPr>
          <p:nvPr>
            <p:ph sz="quarter" idx="10"/>
          </p:nvPr>
        </p:nvSpPr>
        <p:spPr>
          <a:xfrm>
            <a:off x="1121104" y="2113748"/>
            <a:ext cx="14423693" cy="6077752"/>
          </a:xfrm>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a:t>
            </a:r>
            <a:r>
              <a:rPr lang="en-US" sz="2667" dirty="0"/>
              <a:t>104.236.192.102</a:t>
            </a:r>
            <a:r>
              <a:rPr lang="en-US" sz="2667" dirty="0"/>
              <a:t> </a:t>
            </a:r>
          </a:p>
          <a:p>
            <a:r>
              <a:rPr lang="en-US" sz="2667" dirty="0"/>
              <a:t> </a:t>
            </a:r>
            <a:r>
              <a:rPr lang="en-US" sz="2667" dirty="0"/>
              <a:t> HOSTNAME : banana-stand</a:t>
            </a:r>
          </a:p>
          <a:p>
            <a:r>
              <a:rPr lang="en-US" sz="2667" dirty="0"/>
              <a:t> </a:t>
            </a:r>
            <a:r>
              <a:rPr lang="en-US" sz="2667" dirty="0"/>
              <a:t> MEMORY   : </a:t>
            </a:r>
            <a:r>
              <a:rPr lang="en-US" sz="2667" dirty="0"/>
              <a:t>502272 </a:t>
            </a:r>
            <a:r>
              <a:rPr lang="en-US" sz="2667" dirty="0" err="1"/>
              <a:t>kB</a:t>
            </a:r>
            <a:endParaRPr lang="en-US" sz="2667" dirty="0"/>
          </a:p>
          <a:p>
            <a:r>
              <a:rPr lang="en-US" sz="2667" dirty="0"/>
              <a:t>  CPU      : 2399.998 MHz</a:t>
            </a:r>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0"/>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15200704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Introducing a Change</a:t>
            </a:r>
            <a:endParaRPr lang="en-US" dirty="0"/>
          </a:p>
        </p:txBody>
      </p:sp>
      <p:sp>
        <p:nvSpPr>
          <p:cNvPr id="3" name="Subtitle 2"/>
          <p:cNvSpPr>
            <a:spLocks noGrp="1"/>
          </p:cNvSpPr>
          <p:nvPr>
            <p:ph type="subTitle" idx="1"/>
          </p:nvPr>
        </p:nvSpPr>
        <p:spPr>
          <a:xfrm>
            <a:off x="3013753" y="3506117"/>
            <a:ext cx="10974132" cy="3826656"/>
          </a:xfrm>
        </p:spPr>
        <p:txBody>
          <a:bodyPr/>
          <a:lstStyle/>
          <a:p>
            <a:r>
              <a:rPr lang="en-US" dirty="0" smtClean="0"/>
              <a:t>By creating a change we have introduced risk. There is a chance that the code we wrote will not work when we attempt to deploy it.</a:t>
            </a:r>
          </a:p>
          <a:p>
            <a:endParaRPr lang="en-US" dirty="0"/>
          </a:p>
          <a:p>
            <a:r>
              <a:rPr lang="en-US" dirty="0" smtClean="0"/>
              <a:t>Lets run our cookbook tests before we apply the updated recipe.</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25058580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a:t>
            </a:r>
            <a:r>
              <a:rPr lang="en-US" dirty="0" smtClean="0"/>
              <a:t>Our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cd ~/cookbooks/workstation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32274286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597078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lstStyle/>
          <a:p>
            <a:r>
              <a:rPr lang="en-US" dirty="0" smtClean="0"/>
              <a:t>Run our Tests</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41015683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itle 2"/>
          <p:cNvSpPr>
            <a:spLocks noGrp="1"/>
          </p:cNvSpPr>
          <p:nvPr>
            <p:ph type="title"/>
          </p:nvPr>
        </p:nvSpPr>
        <p:spPr/>
        <p:txBody>
          <a:bodyPr/>
          <a:lstStyle/>
          <a:p>
            <a:r>
              <a:rPr lang="en-US" dirty="0" smtClean="0"/>
              <a:t>Return Home</a:t>
            </a:r>
            <a:endParaRPr lang="en-US" dirty="0"/>
          </a:p>
        </p:txBody>
      </p:sp>
      <p:sp>
        <p:nvSpPr>
          <p:cNvPr id="4" name="Text Placeholder 3"/>
          <p:cNvSpPr>
            <a:spLocks noGrp="1"/>
          </p:cNvSpPr>
          <p:nvPr>
            <p:ph type="body" sz="quarter" idx="11"/>
          </p:nvPr>
        </p:nvSpPr>
        <p:spPr/>
        <p:txBody>
          <a:bodyPr/>
          <a:lstStyle/>
          <a:p>
            <a:r>
              <a:rPr lang="en-US" dirty="0" smtClean="0"/>
              <a:t>$ cd ~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35647225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182612"/>
            <a:ext cx="14423693" cy="5989838"/>
          </a:xfrm>
        </p:spPr>
        <p:txBody>
          <a:bodyPr/>
          <a:lstStyle/>
          <a:p>
            <a:r>
              <a:rPr lang="en-US" dirty="0" smtClean="0"/>
              <a:t>resolving </a:t>
            </a:r>
            <a:r>
              <a:rPr lang="en-US" dirty="0"/>
              <a:t>cookbooks for run list: [</a:t>
            </a:r>
            <a:r>
              <a:rPr lang="en-US" dirty="0" smtClean="0"/>
              <a:t>"workstation"</a:t>
            </a:r>
            <a:r>
              <a:rPr lang="en-US" dirty="0"/>
              <a:t>]</a:t>
            </a:r>
          </a:p>
          <a:p>
            <a:r>
              <a:rPr lang="en-US" dirty="0"/>
              <a:t>Synchronizing Cookbooks:</a:t>
            </a:r>
          </a:p>
          <a:p>
            <a:r>
              <a:rPr lang="en-US" dirty="0"/>
              <a:t>  - </a:t>
            </a:r>
            <a:r>
              <a:rPr lang="en-US" dirty="0" smtClean="0"/>
              <a:t>workstation</a:t>
            </a:r>
            <a:endParaRPr lang="en-US" dirty="0"/>
          </a:p>
          <a:p>
            <a:r>
              <a:rPr lang="en-US" dirty="0"/>
              <a:t>Compiling Cookbooks...</a:t>
            </a:r>
          </a:p>
          <a:p>
            <a:r>
              <a:rPr lang="en-US" dirty="0"/>
              <a:t>Converging 5 resources</a:t>
            </a:r>
          </a:p>
          <a:p>
            <a:r>
              <a:rPr lang="en-US" dirty="0"/>
              <a:t>Recipe: setup:</a:t>
            </a:r>
            <a:r>
              <a:rPr lang="en-US" dirty="0" smtClean="0"/>
              <a:t>:default</a:t>
            </a:r>
            <a:endParaRPr lang="en-US" dirty="0"/>
          </a:p>
          <a:p>
            <a:r>
              <a:rPr lang="en-US" dirty="0"/>
              <a:t>  * </a:t>
            </a:r>
            <a:r>
              <a:rPr lang="en-US" dirty="0" err="1"/>
              <a:t>apt_package</a:t>
            </a:r>
            <a:r>
              <a:rPr lang="en-US" dirty="0"/>
              <a:t>[</a:t>
            </a:r>
            <a:r>
              <a:rPr lang="en-US" dirty="0" err="1"/>
              <a:t>nano</a:t>
            </a:r>
            <a:r>
              <a:rPr lang="en-US" dirty="0"/>
              <a:t>] action install (up to date)</a:t>
            </a:r>
          </a:p>
          <a:p>
            <a:r>
              <a:rPr lang="en-US" dirty="0"/>
              <a:t>  * </a:t>
            </a:r>
            <a:r>
              <a:rPr lang="en-US" dirty="0" err="1"/>
              <a:t>apt_package</a:t>
            </a:r>
            <a:r>
              <a:rPr lang="en-US" dirty="0"/>
              <a:t>[vim] action install (up to date)</a:t>
            </a:r>
          </a:p>
          <a:p>
            <a:r>
              <a:rPr lang="en-US" dirty="0"/>
              <a:t>  * </a:t>
            </a:r>
            <a:r>
              <a:rPr lang="en-US" dirty="0" err="1"/>
              <a:t>apt_package</a:t>
            </a:r>
            <a:r>
              <a:rPr lang="en-US" dirty="0"/>
              <a:t>[</a:t>
            </a:r>
            <a:r>
              <a:rPr lang="en-US" dirty="0" err="1"/>
              <a:t>emacs</a:t>
            </a:r>
            <a:r>
              <a:rPr lang="en-US" dirty="0"/>
              <a:t>] action install (up to date)</a:t>
            </a:r>
          </a:p>
          <a:p>
            <a:r>
              <a:rPr lang="en-US" dirty="0"/>
              <a:t>  * </a:t>
            </a:r>
            <a:r>
              <a:rPr lang="en-US" dirty="0" err="1"/>
              <a:t>apt_package</a:t>
            </a:r>
            <a:r>
              <a:rPr lang="en-US" dirty="0"/>
              <a:t>[tree] action install (up to date)</a:t>
            </a:r>
          </a:p>
          <a:p>
            <a:r>
              <a:rPr lang="en-US" dirty="0"/>
              <a:t>  * file[/</a:t>
            </a:r>
            <a:r>
              <a:rPr lang="en-US" dirty="0" err="1"/>
              <a:t>etc</a:t>
            </a:r>
            <a:r>
              <a:rPr lang="en-US" dirty="0"/>
              <a:t>/</a:t>
            </a:r>
            <a:r>
              <a:rPr lang="en-US" dirty="0" err="1"/>
              <a:t>motd</a:t>
            </a:r>
            <a:r>
              <a:rPr lang="en-US" dirty="0"/>
              <a:t>] action create (up to date)</a:t>
            </a:r>
          </a:p>
          <a:p>
            <a:endParaRPr lang="en-US" dirty="0"/>
          </a:p>
          <a:p>
            <a:r>
              <a:rPr lang="en-US" dirty="0"/>
              <a:t>Running handlers</a:t>
            </a:r>
            <a:r>
              <a:rPr lang="en-US" dirty="0" smtClean="0"/>
              <a:t>:</a:t>
            </a:r>
            <a:endParaRPr lang="en-US" dirty="0"/>
          </a:p>
        </p:txBody>
      </p:sp>
      <p:sp>
        <p:nvSpPr>
          <p:cNvPr id="3" name="Title 2"/>
          <p:cNvSpPr>
            <a:spLocks noGrp="1"/>
          </p:cNvSpPr>
          <p:nvPr>
            <p:ph type="title"/>
          </p:nvPr>
        </p:nvSpPr>
        <p:spPr/>
        <p:txBody>
          <a:bodyPr>
            <a:normAutofit/>
          </a:bodyPr>
          <a:lstStyle/>
          <a:p>
            <a:r>
              <a:rPr lang="en-US" dirty="0" smtClean="0"/>
              <a:t>Apply the workstation </a:t>
            </a:r>
            <a:r>
              <a:rPr lang="en-US" dirty="0" smtClean="0"/>
              <a:t>Cookbook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234007659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Find and display information about a system</a:t>
            </a:r>
          </a:p>
          <a:p>
            <a:pPr marL="918610" lvl="1" indent="-609585">
              <a:buFont typeface="Wingdings" panose="05000000000000000000" pitchFamily="2" charset="2"/>
              <a:buChar char="Ø"/>
            </a:pPr>
            <a:r>
              <a:rPr lang="en-US" dirty="0"/>
              <a:t>Add memory and CPU</a:t>
            </a:r>
          </a:p>
          <a:p>
            <a:pPr marL="918610" lvl="1" indent="-609585">
              <a:buFont typeface="Wingdings" panose="05000000000000000000" pitchFamily="2" charset="2"/>
              <a:buChar char="Ø"/>
            </a:pPr>
            <a:r>
              <a:rPr lang="en-US" dirty="0"/>
              <a:t>Describe how Ohai operates </a:t>
            </a:r>
          </a:p>
          <a:p>
            <a:pPr marL="918610" lvl="1" indent="-609585">
              <a:buFont typeface="Wingdings" panose="05000000000000000000" pitchFamily="2" charset="2"/>
              <a:buChar char="Ø"/>
            </a:pPr>
            <a:r>
              <a:rPr lang="en-US" dirty="0"/>
              <a:t>Use string </a:t>
            </a:r>
            <a:r>
              <a:rPr lang="en-US" dirty="0" smtClean="0"/>
              <a:t>interpolation</a:t>
            </a: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01336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Property of ...</a:t>
            </a:r>
          </a:p>
          <a:p>
            <a:endParaRPr lang="en-US" dirty="0"/>
          </a:p>
          <a:p>
            <a:r>
              <a:rPr lang="en-US" dirty="0"/>
              <a:t>  IPADDRESS: 104.236.192.102</a:t>
            </a:r>
          </a:p>
          <a:p>
            <a:r>
              <a:rPr lang="en-US" dirty="0"/>
              <a:t>  HOSTNAME : banana-stand</a:t>
            </a:r>
          </a:p>
          <a:p>
            <a:r>
              <a:rPr lang="en-US" dirty="0"/>
              <a:t>  MEMORY   : 502272 </a:t>
            </a:r>
            <a:r>
              <a:rPr lang="en-US" dirty="0" err="1"/>
              <a:t>kB</a:t>
            </a:r>
            <a:endParaRPr lang="en-US" dirty="0"/>
          </a:p>
          <a:p>
            <a:r>
              <a:rPr lang="en-US" dirty="0"/>
              <a:t>  CPU      : 2399.998 MHz</a:t>
            </a:r>
          </a:p>
        </p:txBody>
      </p:sp>
      <p:sp>
        <p:nvSpPr>
          <p:cNvPr id="3" name="Title 2"/>
          <p:cNvSpPr>
            <a:spLocks noGrp="1"/>
          </p:cNvSpPr>
          <p:nvPr>
            <p:ph type="title"/>
          </p:nvPr>
        </p:nvSpPr>
        <p:spPr/>
        <p:txBody>
          <a:bodyPr>
            <a:normAutofit fontScale="90000"/>
          </a:bodyPr>
          <a:lstStyle/>
          <a:p>
            <a:r>
              <a:rPr lang="en-US" dirty="0" smtClean="0"/>
              <a:t>Verify that the /etc/</a:t>
            </a:r>
            <a:r>
              <a:rPr lang="en-US" dirty="0" err="1" smtClean="0"/>
              <a:t>motd</a:t>
            </a:r>
            <a:r>
              <a:rPr lang="en-US" dirty="0" smtClean="0"/>
              <a:t> </a:t>
            </a:r>
            <a:r>
              <a:rPr lang="en-US" dirty="0" smtClean="0"/>
              <a:t>Has </a:t>
            </a:r>
            <a:r>
              <a:rPr lang="en-US" dirty="0"/>
              <a:t>B</a:t>
            </a:r>
            <a:r>
              <a:rPr lang="en-US" dirty="0" smtClean="0"/>
              <a:t>een </a:t>
            </a:r>
            <a:r>
              <a:rPr lang="en-US" dirty="0"/>
              <a:t>U</a:t>
            </a:r>
            <a:r>
              <a:rPr lang="en-US" dirty="0" smtClean="0"/>
              <a:t>pdated</a:t>
            </a:r>
            <a:endParaRPr lang="en-US" dirty="0"/>
          </a:p>
        </p:txBody>
      </p:sp>
      <p:sp>
        <p:nvSpPr>
          <p:cNvPr id="4" name="Text Placeholder 3"/>
          <p:cNvSpPr>
            <a:spLocks noGrp="1"/>
          </p:cNvSpPr>
          <p:nvPr>
            <p:ph type="body" sz="quarter" idx="11"/>
          </p:nvPr>
        </p:nvSpPr>
        <p:spPr/>
        <p:txBody>
          <a:bodyPr/>
          <a:lstStyle/>
          <a:p>
            <a:r>
              <a:rPr lang="en-US" dirty="0" smtClean="0"/>
              <a:t>$ cat /</a:t>
            </a:r>
            <a:r>
              <a:rPr lang="en-US" dirty="0" err="1" smtClean="0"/>
              <a:t>etc</a:t>
            </a:r>
            <a:r>
              <a:rPr lang="en-US" dirty="0" smtClean="0"/>
              <a:t>/</a:t>
            </a:r>
            <a:r>
              <a:rPr lang="en-US" dirty="0" err="1" smtClean="0"/>
              <a:t>motd</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7694761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What are the limitations of the way we captured this data?</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4508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How accurate will our MOTD be when we deploy it on other systems?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694420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Capturing System Data</a:t>
            </a:r>
            <a:endParaRPr lang="en-US" dirty="0"/>
          </a:p>
        </p:txBody>
      </p:sp>
      <p:sp>
        <p:nvSpPr>
          <p:cNvPr id="3" name="Subtitle 2"/>
          <p:cNvSpPr>
            <a:spLocks noGrp="1"/>
          </p:cNvSpPr>
          <p:nvPr>
            <p:ph type="subTitle" idx="1"/>
          </p:nvPr>
        </p:nvSpPr>
        <p:spPr/>
        <p:txBody>
          <a:bodyPr/>
          <a:lstStyle/>
          <a:p>
            <a:r>
              <a:rPr lang="en-US" dirty="0" smtClean="0"/>
              <a:t>Are these values we would want to capture in our tests?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2875689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Hard Coded Values</a:t>
            </a:r>
            <a:endParaRPr lang="en-US" dirty="0"/>
          </a:p>
        </p:txBody>
      </p:sp>
      <p:sp>
        <p:nvSpPr>
          <p:cNvPr id="3" name="Content Placeholder 2"/>
          <p:cNvSpPr>
            <a:spLocks noGrp="1"/>
          </p:cNvSpPr>
          <p:nvPr>
            <p:ph type="subTitle" idx="1"/>
          </p:nvPr>
        </p:nvSpPr>
        <p:spPr/>
        <p:txBody>
          <a:bodyPr>
            <a:normAutofit/>
          </a:bodyPr>
          <a:lstStyle/>
          <a:p>
            <a:r>
              <a:rPr lang="en-US" dirty="0" smtClean="0"/>
              <a:t>The values that we have derived at this moment may not be the correct values when we deploy this recipe again even on the same system!</a:t>
            </a:r>
            <a:endParaRPr lang="en-US" dirty="0"/>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384218181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Data In Real Time</a:t>
            </a:r>
            <a:endParaRPr lang="en-US" dirty="0"/>
          </a:p>
        </p:txBody>
      </p:sp>
      <p:sp>
        <p:nvSpPr>
          <p:cNvPr id="5" name="Subtitle 4"/>
          <p:cNvSpPr>
            <a:spLocks noGrp="1"/>
          </p:cNvSpPr>
          <p:nvPr>
            <p:ph type="subTitle" idx="1"/>
          </p:nvPr>
        </p:nvSpPr>
        <p:spPr/>
        <p:txBody>
          <a:bodyPr/>
          <a:lstStyle/>
          <a:p>
            <a:r>
              <a:rPr lang="en-US" dirty="0" smtClean="0"/>
              <a:t>How could we capture this data in real-time?</a:t>
            </a:r>
            <a:endParaRPr lang="en-US" dirty="0"/>
          </a:p>
        </p:txBody>
      </p:sp>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6"/>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31748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a:t>
            </a:r>
            <a:endParaRPr lang="en-US" dirty="0"/>
          </a:p>
        </p:txBody>
      </p:sp>
      <p:sp>
        <p:nvSpPr>
          <p:cNvPr id="3" name="Subtitle 2"/>
          <p:cNvSpPr>
            <a:spLocks noGrp="1"/>
          </p:cNvSpPr>
          <p:nvPr>
            <p:ph type="subTitle" idx="1"/>
          </p:nvPr>
        </p:nvSpPr>
        <p:spPr>
          <a:xfrm>
            <a:off x="3013753" y="3506117"/>
            <a:ext cx="10974132" cy="3694012"/>
          </a:xfrm>
        </p:spPr>
        <p:txBody>
          <a:bodyPr/>
          <a:lstStyle/>
          <a:p>
            <a:r>
              <a:rPr lang="en-US" dirty="0" err="1"/>
              <a:t>Ohai</a:t>
            </a:r>
            <a:r>
              <a:rPr lang="en-US" dirty="0"/>
              <a:t> is </a:t>
            </a:r>
            <a:r>
              <a:rPr lang="en-US" dirty="0" smtClean="0"/>
              <a:t>a tool that already captures all the data that we similarly demonstrated finding.</a:t>
            </a:r>
            <a:endParaRPr lang="en-US" dirty="0"/>
          </a:p>
        </p:txBody>
      </p:sp>
      <p:sp>
        <p:nvSpPr>
          <p:cNvPr id="5" name="Content Placeholder 3"/>
          <p:cNvSpPr>
            <a:spLocks noGrp="1"/>
          </p:cNvSpPr>
          <p:nvPr>
            <p:ph sz="quarter" idx="4294967295"/>
          </p:nvPr>
        </p:nvSpPr>
        <p:spPr>
          <a:xfrm>
            <a:off x="3726363" y="735720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1622040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Ohai</a:t>
            </a:r>
            <a:r>
              <a:rPr lang="en-US" dirty="0" smtClean="0"/>
              <a:t>!</a:t>
            </a:r>
            <a:endParaRPr lang="en-US" dirty="0"/>
          </a:p>
        </p:txBody>
      </p:sp>
      <p:sp>
        <p:nvSpPr>
          <p:cNvPr id="3" name="Content Placeholder 2"/>
          <p:cNvSpPr>
            <a:spLocks noGrp="1"/>
          </p:cNvSpPr>
          <p:nvPr>
            <p:ph sz="quarter" idx="10"/>
          </p:nvPr>
        </p:nvSpPr>
        <p:spPr/>
        <p:txBody>
          <a:bodyPr/>
          <a:lstStyle/>
          <a:p>
            <a:r>
              <a:rPr lang="en-US" dirty="0"/>
              <a:t>{</a:t>
            </a:r>
          </a:p>
          <a:p>
            <a:r>
              <a:rPr lang="en-US" dirty="0"/>
              <a:t>  "kernel": {</a:t>
            </a:r>
          </a:p>
          <a:p>
            <a:r>
              <a:rPr lang="en-US" dirty="0"/>
              <a:t>    "name": "Linux",</a:t>
            </a:r>
          </a:p>
          <a:p>
            <a:r>
              <a:rPr lang="en-US" dirty="0"/>
              <a:t>    "release": "2.6.32-431.1.2.0.1.el6.x86_64",</a:t>
            </a:r>
          </a:p>
          <a:p>
            <a:r>
              <a:rPr lang="en-US" dirty="0"/>
              <a:t>    "version": "#1 SMP Fri Dec 13 13:06:13 UTC 2013",</a:t>
            </a:r>
          </a:p>
          <a:p>
            <a:r>
              <a:rPr lang="en-US" dirty="0"/>
              <a:t>    "machine": "x86_64",</a:t>
            </a:r>
          </a:p>
          <a:p>
            <a:r>
              <a:rPr lang="en-US" dirty="0"/>
              <a:t>    "</a:t>
            </a:r>
            <a:r>
              <a:rPr lang="en-US" dirty="0" err="1"/>
              <a:t>os</a:t>
            </a:r>
            <a:r>
              <a:rPr lang="en-US" dirty="0"/>
              <a:t>": "GNU/Linux",</a:t>
            </a:r>
          </a:p>
          <a:p>
            <a:r>
              <a:rPr lang="en-US" dirty="0"/>
              <a:t>    "modules": {</a:t>
            </a:r>
          </a:p>
          <a:p>
            <a:r>
              <a:rPr lang="en-US" dirty="0"/>
              <a:t>      "</a:t>
            </a:r>
            <a:r>
              <a:rPr lang="en-US" dirty="0" err="1"/>
              <a:t>veth</a:t>
            </a:r>
            <a:r>
              <a:rPr lang="en-US" dirty="0"/>
              <a:t>": {</a:t>
            </a:r>
          </a:p>
          <a:p>
            <a:r>
              <a:rPr lang="en-US" dirty="0"/>
              <a:t>        "size": "5040",</a:t>
            </a:r>
          </a:p>
          <a:p>
            <a:r>
              <a:rPr lang="en-US" dirty="0"/>
              <a:t>        "</a:t>
            </a:r>
            <a:r>
              <a:rPr lang="en-US" dirty="0" err="1"/>
              <a:t>refcount</a:t>
            </a:r>
            <a:r>
              <a:rPr lang="en-US" dirty="0"/>
              <a:t>": "0"</a:t>
            </a:r>
          </a:p>
          <a:p>
            <a:r>
              <a:rPr lang="en-US" dirty="0"/>
              <a:t>      },</a:t>
            </a:r>
          </a:p>
          <a:p>
            <a:r>
              <a:rPr lang="en-US" dirty="0"/>
              <a:t>      "</a:t>
            </a:r>
            <a:r>
              <a:rPr lang="en-US" dirty="0" err="1"/>
              <a:t>ipt_addrtype</a:t>
            </a:r>
            <a:r>
              <a:rPr lang="en-US" dirty="0"/>
              <a:t>": </a:t>
            </a:r>
            <a:r>
              <a:rPr lang="en-US" dirty="0" smtClean="0"/>
              <a: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ohai</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7141124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All About The System </a:t>
            </a:r>
            <a:endParaRPr lang="en-US" dirty="0"/>
          </a:p>
        </p:txBody>
      </p:sp>
      <p:sp>
        <p:nvSpPr>
          <p:cNvPr id="3" name="Subtitle 2"/>
          <p:cNvSpPr>
            <a:spLocks noGrp="1"/>
          </p:cNvSpPr>
          <p:nvPr>
            <p:ph type="subTitle" idx="1"/>
          </p:nvPr>
        </p:nvSpPr>
        <p:spPr/>
        <p:txBody>
          <a:bodyPr/>
          <a:lstStyle/>
          <a:p>
            <a:r>
              <a:rPr lang="en-US" dirty="0" err="1"/>
              <a:t>Ohai</a:t>
            </a:r>
            <a:r>
              <a:rPr lang="en-US" dirty="0"/>
              <a:t> queries the operating system with a number of commands, similar to the ones </a:t>
            </a:r>
            <a:r>
              <a:rPr lang="en-US" dirty="0" smtClean="0"/>
              <a:t>demonstrated. The data is presented in JSON (JavaScript Object Notation).</a:t>
            </a:r>
            <a:endParaRPr lang="en-US" dirty="0"/>
          </a:p>
        </p:txBody>
      </p:sp>
      <p:sp>
        <p:nvSpPr>
          <p:cNvPr id="5" name="Content Placeholder 3"/>
          <p:cNvSpPr>
            <a:spLocks noGrp="1"/>
          </p:cNvSpPr>
          <p:nvPr>
            <p:ph sz="quarter" idx="4294967295"/>
          </p:nvPr>
        </p:nvSpPr>
        <p:spPr>
          <a:xfrm>
            <a:off x="3669213" y="72996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9624619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ohai</a:t>
            </a:r>
            <a:r>
              <a:rPr lang="en-US" dirty="0" smtClean="0"/>
              <a:t> + chef-client = &lt;3</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chef-client</a:t>
            </a:r>
            <a:r>
              <a:rPr lang="en-US" dirty="0" smtClean="0"/>
              <a:t> and </a:t>
            </a:r>
            <a:r>
              <a:rPr lang="en-US" dirty="0" smtClean="0">
                <a:latin typeface="Inconsolata"/>
                <a:cs typeface="Inconsolata"/>
              </a:rPr>
              <a:t>chef-apply</a:t>
            </a:r>
            <a:r>
              <a:rPr lang="en-US" dirty="0" smtClean="0"/>
              <a:t> automatically executes </a:t>
            </a:r>
            <a:r>
              <a:rPr lang="en-US" dirty="0" err="1" smtClean="0">
                <a:latin typeface="Inconsolata"/>
                <a:cs typeface="Inconsolata"/>
              </a:rPr>
              <a:t>ohai</a:t>
            </a:r>
            <a:r>
              <a:rPr lang="en-US" dirty="0" smtClean="0">
                <a:latin typeface="Inconsolata"/>
                <a:cs typeface="Inconsolata"/>
              </a:rPr>
              <a:t> </a:t>
            </a:r>
            <a:r>
              <a:rPr lang="en-US" dirty="0" smtClean="0"/>
              <a:t>and stores the data about the node in an object we can use within the recipes named </a:t>
            </a:r>
            <a:r>
              <a:rPr lang="en-US" dirty="0" smtClean="0">
                <a:latin typeface="Inconsolata"/>
                <a:cs typeface="Inconsolata"/>
              </a:rPr>
              <a:t>node</a:t>
            </a:r>
            <a:r>
              <a:rPr lang="en-US" dirty="0" smtClean="0"/>
              <a:t>.</a:t>
            </a:r>
            <a:endParaRPr lang="en-US" dirty="0">
              <a:latin typeface="Inconsolata"/>
              <a:cs typeface="Inconsolata"/>
            </a:endParaRPr>
          </a:p>
        </p:txBody>
      </p:sp>
      <p:sp>
        <p:nvSpPr>
          <p:cNvPr id="5" name="Content Placeholder 3"/>
          <p:cNvSpPr>
            <a:spLocks noGrp="1"/>
          </p:cNvSpPr>
          <p:nvPr>
            <p:ph sz="quarter" idx="4294967295"/>
          </p:nvPr>
        </p:nvSpPr>
        <p:spPr>
          <a:xfrm>
            <a:off x="3669213" y="731871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ohai.html</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57211829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New Features!</a:t>
            </a:r>
            <a:endParaRPr lang="en-US" dirty="0"/>
          </a:p>
        </p:txBody>
      </p:sp>
      <p:sp>
        <p:nvSpPr>
          <p:cNvPr id="3" name="Subtitle 2"/>
          <p:cNvSpPr>
            <a:spLocks noGrp="1"/>
          </p:cNvSpPr>
          <p:nvPr>
            <p:ph type="subTitle" idx="4294967295"/>
          </p:nvPr>
        </p:nvSpPr>
        <p:spPr>
          <a:xfrm>
            <a:off x="3013753" y="3506117"/>
            <a:ext cx="10974132" cy="4886129"/>
          </a:xfrm>
        </p:spPr>
        <p:txBody>
          <a:bodyPr>
            <a:noAutofit/>
          </a:bodyPr>
          <a:lstStyle/>
          <a:p>
            <a:pPr>
              <a:lnSpc>
                <a:spcPct val="120000"/>
              </a:lnSpc>
            </a:pPr>
            <a:r>
              <a:rPr lang="en-US" sz="3200" dirty="0"/>
              <a:t>Finally got a chance to read through the cookbooks. Awesome! I shared them with the team over chat and I think it got them excited. George has already submitted a few feature requests:</a:t>
            </a:r>
          </a:p>
          <a:p>
            <a:pPr>
              <a:lnSpc>
                <a:spcPct val="120000"/>
              </a:lnSpc>
            </a:pPr>
            <a:endParaRPr lang="en-US" sz="3200" dirty="0"/>
          </a:p>
          <a:p>
            <a:pPr>
              <a:lnSpc>
                <a:spcPct val="120000"/>
              </a:lnSpc>
            </a:pPr>
            <a:r>
              <a:rPr lang="en-US" sz="3200" dirty="0"/>
              <a:t>He thought the Message of the Day and the web page could write out some information about the system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4208164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t>Node</a:t>
            </a:r>
            <a:endParaRPr lang="en-US" dirty="0"/>
          </a:p>
        </p:txBody>
      </p:sp>
      <p:sp>
        <p:nvSpPr>
          <p:cNvPr id="3" name="Subtitle 2"/>
          <p:cNvSpPr>
            <a:spLocks noGrp="1"/>
          </p:cNvSpPr>
          <p:nvPr>
            <p:ph type="subTitle" idx="1"/>
          </p:nvPr>
        </p:nvSpPr>
        <p:spPr/>
        <p:txBody>
          <a:bodyPr/>
          <a:lstStyle/>
          <a:p>
            <a:r>
              <a:rPr lang="en-US" dirty="0"/>
              <a:t>An attribute is a specific detail about a node, such as an IP address, a host name, a list of loaded kernel modules, the version(s) of available programming languages that are available, and so </a:t>
            </a:r>
            <a:r>
              <a:rPr lang="en-US" dirty="0" smtClean="0"/>
              <a:t>on.</a:t>
            </a:r>
            <a:endParaRPr lang="en-US" dirty="0"/>
          </a:p>
        </p:txBody>
      </p:sp>
      <p:sp>
        <p:nvSpPr>
          <p:cNvPr id="5" name="Content Placeholder 3"/>
          <p:cNvSpPr>
            <a:spLocks noGrp="1"/>
          </p:cNvSpPr>
          <p:nvPr>
            <p:ph sz="quarter" idx="4294967295"/>
          </p:nvPr>
        </p:nvSpPr>
        <p:spPr>
          <a:xfrm>
            <a:off x="3669213" y="7413967"/>
            <a:ext cx="8917577" cy="524133"/>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a:t>
            </a:r>
            <a:r>
              <a:rPr lang="en-US" dirty="0" err="1" smtClean="0"/>
              <a:t>nodes.html#attributes</a:t>
            </a:r>
            <a:endParaRPr lang="en-US" dirty="0"/>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3092534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Oval 14"/>
          <p:cNvSpPr/>
          <p:nvPr/>
        </p:nvSpPr>
        <p:spPr bwMode="auto">
          <a:xfrm>
            <a:off x="2576486" y="2338090"/>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6" name="Oval 15"/>
          <p:cNvSpPr/>
          <p:nvPr/>
        </p:nvSpPr>
        <p:spPr bwMode="auto">
          <a:xfrm>
            <a:off x="7661446"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7" name="Content Placeholder 2"/>
          <p:cNvSpPr txBox="1">
            <a:spLocks/>
          </p:cNvSpPr>
          <p:nvPr/>
        </p:nvSpPr>
        <p:spPr bwMode="white">
          <a:xfrm>
            <a:off x="767305" y="7416789"/>
            <a:ext cx="14422967" cy="81281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#{node["</a:t>
            </a:r>
            <a:r>
              <a:rPr lang="en-US" dirty="0" err="1">
                <a:latin typeface="Inconsolata"/>
                <a:cs typeface="Inconsolata"/>
              </a:rPr>
              <a:t>ipaddress</a:t>
            </a:r>
            <a:r>
              <a:rPr lang="en-US" dirty="0">
                <a:latin typeface="Inconsolata"/>
                <a:cs typeface="Inconsolata"/>
              </a:rPr>
              <a:t>"]}"</a:t>
            </a:r>
            <a:endParaRPr lang="en-US" dirty="0">
              <a:latin typeface="Inconsolata"/>
              <a:cs typeface="Inconsolata"/>
            </a:endParaRPr>
          </a:p>
        </p:txBody>
      </p:sp>
      <p:sp>
        <p:nvSpPr>
          <p:cNvPr id="18" name="Content Placeholder 2"/>
          <p:cNvSpPr txBox="1">
            <a:spLocks/>
          </p:cNvSpPr>
          <p:nvPr/>
        </p:nvSpPr>
        <p:spPr bwMode="white">
          <a:xfrm>
            <a:off x="758830" y="6740787"/>
            <a:ext cx="14422967" cy="590911"/>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IPADDRESS: </a:t>
            </a:r>
            <a:r>
              <a:rPr lang="en-US" dirty="0">
                <a:latin typeface="Inconsolata"/>
                <a:cs typeface="Inconsolata"/>
              </a:rPr>
              <a:t>104.236.192.102</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31</a:t>
            </a:fld>
            <a:endParaRPr lang="en-US" dirty="0"/>
          </a:p>
        </p:txBody>
      </p:sp>
      <p:sp>
        <p:nvSpPr>
          <p:cNvPr id="9"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42531408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4812306"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4" y="1030763"/>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67305" y="7473939"/>
            <a:ext cx="14422967" cy="755661"/>
          </a:xfrm>
          <a:prstGeom prst="rect">
            <a:avLst/>
          </a:prstGeom>
          <a:ln>
            <a:solidFill>
              <a:schemeClr val="tx1"/>
            </a:solid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#{node["hostname"]}"</a:t>
            </a:r>
            <a:endParaRPr lang="en-US" dirty="0">
              <a:latin typeface="Inconsolata"/>
              <a:cs typeface="Inconsolata"/>
            </a:endParaRPr>
          </a:p>
        </p:txBody>
      </p:sp>
      <p:sp>
        <p:nvSpPr>
          <p:cNvPr id="9"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HOSTNAME: </a:t>
            </a:r>
            <a:r>
              <a:rPr lang="en-US" dirty="0">
                <a:latin typeface="Inconsolata"/>
                <a:cs typeface="Inconsolata"/>
              </a:rPr>
              <a:t>banana-stand</a:t>
            </a: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32</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639665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717561"/>
          </a:xfrm>
          <a:ln>
            <a:solidFill>
              <a:schemeClr val="tx1"/>
            </a:solidFill>
            <a:prstDash val="dash"/>
          </a:ln>
        </p:spPr>
        <p:txBody>
          <a:bodyPr>
            <a:normAutofit/>
          </a:bodyPr>
          <a:lstStyle/>
          <a:p>
            <a:pPr marL="121917"/>
            <a:r>
              <a:rPr lang="en-US" sz="3200" dirty="0">
                <a:latin typeface="Inconsolata"/>
                <a:cs typeface="Inconsolata"/>
              </a:rPr>
              <a:t>"Memory: #{node["memory"]["total"]}"</a:t>
            </a:r>
            <a:endParaRPr lang="en-US" sz="3200" dirty="0">
              <a:latin typeface="Inconsolata"/>
              <a:cs typeface="Inconsolata"/>
            </a:endParaRP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Oval 3"/>
          <p:cNvSpPr/>
          <p:nvPr/>
        </p:nvSpPr>
        <p:spPr bwMode="auto">
          <a:xfrm>
            <a:off x="7061357"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Oval 4"/>
          <p:cNvSpPr/>
          <p:nvPr/>
        </p:nvSpPr>
        <p:spPr bwMode="auto">
          <a:xfrm>
            <a:off x="7658938"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8256785" y="3665687"/>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en-US" dirty="0">
                <a:latin typeface="Inconsolata"/>
                <a:cs typeface="Inconsolata"/>
              </a:rPr>
              <a:t>MEMORY: 502272kB</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33</a:t>
            </a:fld>
            <a:endParaRPr lang="en-US" dirty="0"/>
          </a:p>
        </p:txBody>
      </p:sp>
      <p:sp>
        <p:nvSpPr>
          <p:cNvPr id="10"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22785578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quarter" idx="4294967295"/>
          </p:nvPr>
        </p:nvSpPr>
        <p:spPr>
          <a:xfrm>
            <a:off x="767305" y="7473939"/>
            <a:ext cx="14422967" cy="812811"/>
          </a:xfrm>
          <a:ln>
            <a:solidFill>
              <a:schemeClr val="tx1"/>
            </a:solidFill>
            <a:prstDash val="dash"/>
          </a:ln>
        </p:spPr>
        <p:txBody>
          <a:bodyPr>
            <a:normAutofit/>
          </a:bodyPr>
          <a:lstStyle/>
          <a:p>
            <a:pPr marL="121917"/>
            <a:r>
              <a:rPr lang="en-US" sz="3200" dirty="0">
                <a:latin typeface="Inconsolata"/>
                <a:cs typeface="Inconsolata"/>
              </a:rPr>
              <a:t>"CPU: #{node["</a:t>
            </a:r>
            <a:r>
              <a:rPr lang="en-US" sz="3200" dirty="0" err="1">
                <a:latin typeface="Inconsolata"/>
                <a:cs typeface="Inconsolata"/>
              </a:rPr>
              <a:t>cpu</a:t>
            </a:r>
            <a:r>
              <a:rPr lang="en-US" sz="3200" dirty="0">
                <a:latin typeface="Inconsolata"/>
                <a:cs typeface="Inconsolata"/>
              </a:rPr>
              <a:t>"]["0"]["</a:t>
            </a:r>
            <a:r>
              <a:rPr lang="en-US" sz="3200" dirty="0" err="1">
                <a:latin typeface="Inconsolata"/>
                <a:cs typeface="Inconsolata"/>
              </a:rPr>
              <a:t>mhz</a:t>
            </a:r>
            <a:r>
              <a:rPr lang="en-US" sz="3200" dirty="0">
                <a:latin typeface="Inconsolata"/>
                <a:cs typeface="Inconsolata"/>
              </a:rPr>
              <a:t>"]}"</a:t>
            </a:r>
            <a:endParaRPr lang="en-US" sz="3200" dirty="0">
              <a:latin typeface="Inconsolata"/>
              <a:cs typeface="Inconsolata"/>
            </a:endParaRPr>
          </a:p>
        </p:txBody>
      </p:sp>
      <p:graphicFrame>
        <p:nvGraphicFramePr>
          <p:cNvPr id="8" name="Content Placeholder 5"/>
          <p:cNvGraphicFramePr>
            <a:graphicFrameLocks/>
          </p:cNvGraphicFramePr>
          <p:nvPr>
            <p:extLst/>
          </p:nvPr>
        </p:nvGraphicFramePr>
        <p:xfrm>
          <a:off x="880535" y="1042003"/>
          <a:ext cx="14494932" cy="487100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p:cNvSpPr/>
          <p:nvPr/>
        </p:nvSpPr>
        <p:spPr bwMode="auto">
          <a:xfrm>
            <a:off x="10501079" y="2351318"/>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Oval 5"/>
          <p:cNvSpPr/>
          <p:nvPr/>
        </p:nvSpPr>
        <p:spPr bwMode="auto">
          <a:xfrm>
            <a:off x="7658934" y="1033274"/>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7" name="Oval 6"/>
          <p:cNvSpPr/>
          <p:nvPr/>
        </p:nvSpPr>
        <p:spPr bwMode="auto">
          <a:xfrm>
            <a:off x="10492606" y="3665686"/>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9" name="Oval 8"/>
          <p:cNvSpPr/>
          <p:nvPr/>
        </p:nvSpPr>
        <p:spPr bwMode="auto">
          <a:xfrm>
            <a:off x="11688034" y="4980055"/>
            <a:ext cx="945815" cy="945815"/>
          </a:xfrm>
          <a:prstGeom prst="ellipse">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10" name="Content Placeholder 2"/>
          <p:cNvSpPr txBox="1">
            <a:spLocks/>
          </p:cNvSpPr>
          <p:nvPr/>
        </p:nvSpPr>
        <p:spPr bwMode="white">
          <a:xfrm>
            <a:off x="758830" y="6706703"/>
            <a:ext cx="14422967" cy="624995"/>
          </a:xfrm>
          <a:prstGeom prst="rect">
            <a:avLst/>
          </a:prstGeom>
          <a:solidFill>
            <a:schemeClr val="bg1">
              <a:lumMod val="85000"/>
              <a:alpha val="50000"/>
            </a:schemeClr>
          </a:solidFill>
          <a:ln>
            <a:noFill/>
            <a:prstDash val="dash"/>
          </a:ln>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121917"/>
            <a:r>
              <a:rPr lang="hr-HR" dirty="0">
                <a:latin typeface="Inconsolata"/>
                <a:cs typeface="Inconsolata"/>
              </a:rPr>
              <a:t>CPU: 2399.998MHz</a:t>
            </a:r>
            <a:endParaRPr lang="en-US" dirty="0">
              <a:latin typeface="Inconsolata"/>
              <a:cs typeface="Inconsolata"/>
            </a:endParaRPr>
          </a:p>
        </p:txBody>
      </p:sp>
      <p:sp>
        <p:nvSpPr>
          <p:cNvPr id="2" name="Footer Placeholder 1"/>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4" name="Slide Number Placeholder 3"/>
          <p:cNvSpPr>
            <a:spLocks noGrp="1"/>
          </p:cNvSpPr>
          <p:nvPr>
            <p:ph type="sldNum" sz="quarter" idx="13"/>
          </p:nvPr>
        </p:nvSpPr>
        <p:spPr/>
        <p:txBody>
          <a:bodyPr/>
          <a:lstStyle/>
          <a:p>
            <a:fld id="{D3C6E21F-9381-4880-84FB-1E73165A9E9D}" type="slidenum">
              <a:rPr lang="en-US" smtClean="0"/>
              <a:pPr/>
              <a:t>34</a:t>
            </a:fld>
            <a:endParaRPr lang="en-US" dirty="0"/>
          </a:p>
        </p:txBody>
      </p:sp>
      <p:sp>
        <p:nvSpPr>
          <p:cNvPr id="11" name="Title 1"/>
          <p:cNvSpPr txBox="1">
            <a:spLocks/>
          </p:cNvSpPr>
          <p:nvPr/>
        </p:nvSpPr>
        <p:spPr>
          <a:xfrm>
            <a:off x="609600" y="304800"/>
            <a:ext cx="14935200" cy="827577"/>
          </a:xfrm>
          <a:prstGeom prst="rect">
            <a:avLst/>
          </a:prstGeom>
        </p:spPr>
        <p:txBody>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The Node</a:t>
            </a:r>
            <a:endParaRPr lang="en-US" dirty="0"/>
          </a:p>
        </p:txBody>
      </p:sp>
    </p:spTree>
    <p:extLst>
      <p:ext uri="{BB962C8B-B14F-4D97-AF65-F5344CB8AC3E}">
        <p14:creationId xmlns:p14="http://schemas.microsoft.com/office/powerpoint/2010/main" val="8065641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t>
            </a:r>
            <a:r>
              <a:rPr lang="en-US" sz="3733" dirty="0">
                <a:latin typeface="Inconsolata"/>
                <a:cs typeface="Inconsolata"/>
              </a:rPr>
              <a:t>apples</a:t>
            </a:r>
          </a:p>
        </p:txBody>
      </p:sp>
      <p:sp>
        <p:nvSpPr>
          <p:cNvPr id="8" name="Content Placeholder 3"/>
          <p:cNvSpPr>
            <a:spLocks noGrp="1"/>
          </p:cNvSpPr>
          <p:nvPr>
            <p:ph sz="quarter" idx="4294967295"/>
          </p:nvPr>
        </p:nvSpPr>
        <p:spPr>
          <a:xfrm>
            <a:off x="3669213" y="75282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11162792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t>
            </a:r>
            <a:r>
              <a:rPr lang="en-US" sz="3733" dirty="0">
                <a:latin typeface="Inconsolata"/>
                <a:cs typeface="Inconsolata"/>
              </a:rPr>
              <a:t>apples</a:t>
            </a:r>
          </a:p>
        </p:txBody>
      </p:sp>
      <p:sp>
        <p:nvSpPr>
          <p:cNvPr id="8" name="Content Placeholder 3"/>
          <p:cNvSpPr>
            <a:spLocks noGrp="1"/>
          </p:cNvSpPr>
          <p:nvPr>
            <p:ph sz="quarter" idx="4294967295"/>
          </p:nvPr>
        </p:nvSpPr>
        <p:spPr>
          <a:xfrm>
            <a:off x="3669213" y="76425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4397971" y="6026352"/>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11220116" y="6031605"/>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15479795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String Interpolation</a:t>
            </a:r>
            <a:endParaRPr lang="en-US" dirty="0"/>
          </a:p>
        </p:txBody>
      </p:sp>
      <p:sp>
        <p:nvSpPr>
          <p:cNvPr id="3" name="Subtitle 2"/>
          <p:cNvSpPr>
            <a:spLocks noGrp="1"/>
          </p:cNvSpPr>
          <p:nvPr>
            <p:ph type="subTitle" idx="1"/>
          </p:nvPr>
        </p:nvSpPr>
        <p:spPr>
          <a:xfrm>
            <a:off x="2998662" y="4842168"/>
            <a:ext cx="10974132" cy="1520603"/>
          </a:xfrm>
          <a:ln>
            <a:solidFill>
              <a:schemeClr val="tx2"/>
            </a:solidFill>
            <a:prstDash val="dash"/>
          </a:ln>
        </p:spPr>
        <p:txBody>
          <a:bodyPr/>
          <a:lstStyle/>
          <a:p>
            <a:r>
              <a:rPr lang="en-US" dirty="0" err="1" smtClean="0">
                <a:latin typeface="Inconsolata"/>
                <a:cs typeface="Inconsolata"/>
              </a:rPr>
              <a:t>apple_count</a:t>
            </a:r>
            <a:r>
              <a:rPr lang="en-US" dirty="0" smtClean="0">
                <a:latin typeface="Inconsolata"/>
                <a:cs typeface="Inconsolata"/>
              </a:rPr>
              <a:t> = </a:t>
            </a:r>
            <a:r>
              <a:rPr lang="en-US" dirty="0">
                <a:latin typeface="Inconsolata"/>
                <a:cs typeface="Inconsolata"/>
              </a:rPr>
              <a:t>4</a:t>
            </a:r>
          </a:p>
          <a:p>
            <a:r>
              <a:rPr lang="en-US" dirty="0">
                <a:latin typeface="Inconsolata"/>
                <a:cs typeface="Inconsolata"/>
              </a:rPr>
              <a:t>puts "I have #</a:t>
            </a:r>
            <a:r>
              <a:rPr lang="en-US" dirty="0" smtClean="0">
                <a:latin typeface="Inconsolata"/>
                <a:cs typeface="Inconsolata"/>
              </a:rPr>
              <a:t>{</a:t>
            </a:r>
            <a:r>
              <a:rPr lang="en-US" dirty="0" err="1">
                <a:latin typeface="Inconsolata"/>
                <a:cs typeface="Inconsolata"/>
              </a:rPr>
              <a:t>apple_count</a:t>
            </a:r>
            <a:r>
              <a:rPr lang="en-US" dirty="0" smtClean="0">
                <a:latin typeface="Inconsolata"/>
                <a:cs typeface="Inconsolata"/>
              </a:rPr>
              <a:t>} </a:t>
            </a:r>
            <a:r>
              <a:rPr lang="en-US" dirty="0">
                <a:latin typeface="Inconsolata"/>
                <a:cs typeface="Inconsolata"/>
              </a:rPr>
              <a:t>apples</a:t>
            </a:r>
            <a:r>
              <a:rPr lang="en-US" dirty="0" smtClean="0">
                <a:latin typeface="Inconsolata"/>
                <a:cs typeface="Inconsolata"/>
              </a:rPr>
              <a:t>"</a:t>
            </a:r>
          </a:p>
        </p:txBody>
      </p:sp>
      <p:sp>
        <p:nvSpPr>
          <p:cNvPr id="5" name="TextBox 4"/>
          <p:cNvSpPr txBox="1"/>
          <p:nvPr/>
        </p:nvSpPr>
        <p:spPr bwMode="white">
          <a:xfrm>
            <a:off x="3016373" y="5397110"/>
            <a:ext cx="10967425" cy="608497"/>
          </a:xfrm>
          <a:prstGeom prst="rect">
            <a:avLst/>
          </a:prstGeom>
        </p:spPr>
        <p:txBody>
          <a:bodyPr vert="horz" wrap="none" lIns="121920" tIns="121920" rIns="121920" bIns="121920" rtlCol="0">
            <a:noAutofit/>
          </a:bodyPr>
          <a:lstStyle/>
          <a:p>
            <a:endParaRPr lang="en-US" sz="3733" dirty="0">
              <a:latin typeface="Inconsolata"/>
              <a:cs typeface="Inconsolata"/>
            </a:endParaRPr>
          </a:p>
        </p:txBody>
      </p:sp>
      <p:sp>
        <p:nvSpPr>
          <p:cNvPr id="6" name="TextBox 5"/>
          <p:cNvSpPr txBox="1"/>
          <p:nvPr/>
        </p:nvSpPr>
        <p:spPr bwMode="white">
          <a:xfrm>
            <a:off x="3003142" y="6309857"/>
            <a:ext cx="10967425" cy="767236"/>
          </a:xfrm>
          <a:prstGeom prst="rect">
            <a:avLst/>
          </a:prstGeom>
        </p:spPr>
        <p:txBody>
          <a:bodyPr vert="horz" wrap="none" lIns="121920" tIns="121920" rIns="121920" bIns="121920" rtlCol="0">
            <a:normAutofit/>
          </a:bodyPr>
          <a:lstStyle/>
          <a:p>
            <a:endParaRPr lang="en-US" sz="3200" dirty="0"/>
          </a:p>
        </p:txBody>
      </p:sp>
      <p:sp>
        <p:nvSpPr>
          <p:cNvPr id="7" name="Subtitle 2"/>
          <p:cNvSpPr txBox="1">
            <a:spLocks/>
          </p:cNvSpPr>
          <p:nvPr/>
        </p:nvSpPr>
        <p:spPr bwMode="white">
          <a:xfrm>
            <a:off x="2998662" y="3920970"/>
            <a:ext cx="10974132" cy="775045"/>
          </a:xfrm>
          <a:prstGeom prst="rect">
            <a:avLst/>
          </a:prstGeom>
          <a:solidFill>
            <a:schemeClr val="bg1">
              <a:lumMod val="85000"/>
              <a:alpha val="50000"/>
            </a:schemeClr>
          </a:solidFill>
          <a:ln>
            <a:noFill/>
            <a:prstDash val="dash"/>
          </a:ln>
        </p:spPr>
        <p:txBody>
          <a:bodyPr vert="horz" wrap="square" lIns="121920" tIns="121920" rIns="121920" bIns="121920" rtlCol="0">
            <a:noAutofit/>
          </a:bodyPr>
          <a:lstStyle>
            <a:lvl1pPr marL="0" indent="0" algn="l" defTabSz="914363" rtl="0" eaLnBrk="1" latinLnBrk="0" hangingPunct="1">
              <a:lnSpc>
                <a:spcPct val="100000"/>
              </a:lnSpc>
              <a:spcBef>
                <a:spcPts val="0"/>
              </a:spcBef>
              <a:buSzPct val="90000"/>
              <a:buFont typeface="Arial" pitchFamily="34" charset="0"/>
              <a:buNone/>
              <a:defRPr sz="2800" kern="1200" baseline="0">
                <a:solidFill>
                  <a:schemeClr val="accent3">
                    <a:lumMod val="50000"/>
                  </a:schemeClr>
                </a:solidFill>
                <a:latin typeface="+mn-lt"/>
                <a:ea typeface="+mn-ea"/>
                <a:cs typeface="+mn-cs"/>
              </a:defRPr>
            </a:lvl1pPr>
            <a:lvl2pPr marL="457182" indent="0" algn="ctr" defTabSz="914363" rtl="0" eaLnBrk="1" latinLnBrk="0" hangingPunct="1">
              <a:lnSpc>
                <a:spcPct val="100000"/>
              </a:lnSpc>
              <a:spcBef>
                <a:spcPts val="600"/>
              </a:spcBef>
              <a:buSzPct val="90000"/>
              <a:buFont typeface="Arial" pitchFamily="34" charset="0"/>
              <a:buNone/>
              <a:defRPr sz="2800" kern="1200" baseline="0">
                <a:solidFill>
                  <a:schemeClr val="tx1">
                    <a:tint val="75000"/>
                  </a:schemeClr>
                </a:solidFill>
                <a:latin typeface="+mn-lt"/>
                <a:ea typeface="+mn-ea"/>
                <a:cs typeface="+mn-cs"/>
              </a:defRPr>
            </a:lvl2pPr>
            <a:lvl3pPr marL="914363" indent="0" algn="ctr" defTabSz="914363" rtl="0" eaLnBrk="1" latinLnBrk="0" hangingPunct="1">
              <a:lnSpc>
                <a:spcPct val="100000"/>
              </a:lnSpc>
              <a:spcBef>
                <a:spcPts val="600"/>
              </a:spcBef>
              <a:buSzPct val="90000"/>
              <a:buFont typeface="Arial" pitchFamily="34" charset="0"/>
              <a:buNone/>
              <a:defRPr sz="2400" kern="1200" baseline="0">
                <a:solidFill>
                  <a:schemeClr val="tx1">
                    <a:tint val="75000"/>
                  </a:schemeClr>
                </a:solidFill>
                <a:latin typeface="+mn-lt"/>
                <a:ea typeface="+mn-ea"/>
                <a:cs typeface="+mn-cs"/>
              </a:defRPr>
            </a:lvl3pPr>
            <a:lvl4pPr marL="1371545" indent="0" algn="ctr" defTabSz="914363" rtl="0" eaLnBrk="1" latinLnBrk="0" hangingPunct="1">
              <a:lnSpc>
                <a:spcPct val="100000"/>
              </a:lnSpc>
              <a:spcBef>
                <a:spcPts val="600"/>
              </a:spcBef>
              <a:buSzPct val="90000"/>
              <a:buFont typeface="Arial" pitchFamily="34" charset="0"/>
              <a:buNone/>
              <a:defRPr sz="2000" kern="1200" baseline="0">
                <a:solidFill>
                  <a:schemeClr val="tx1">
                    <a:tint val="75000"/>
                  </a:schemeClr>
                </a:solidFill>
                <a:latin typeface="+mn-lt"/>
                <a:ea typeface="+mn-ea"/>
                <a:cs typeface="+mn-cs"/>
              </a:defRPr>
            </a:lvl4pPr>
            <a:lvl5pPr marL="1828727" indent="0" algn="ctr" defTabSz="914363" rtl="0" eaLnBrk="1" latinLnBrk="0" hangingPunct="1">
              <a:lnSpc>
                <a:spcPct val="100000"/>
              </a:lnSpc>
              <a:spcBef>
                <a:spcPts val="600"/>
              </a:spcBef>
              <a:buSzPct val="90000"/>
              <a:buFont typeface="Arial" pitchFamily="34" charset="0"/>
              <a:buNone/>
              <a:defRPr sz="1800" kern="1200" baseline="0">
                <a:solidFill>
                  <a:schemeClr val="tx1">
                    <a:tint val="75000"/>
                  </a:schemeClr>
                </a:solidFill>
                <a:latin typeface="+mn-lt"/>
                <a:ea typeface="+mn-ea"/>
                <a:cs typeface="+mn-cs"/>
              </a:defRPr>
            </a:lvl5pPr>
            <a:lvl6pPr marL="2285909"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090"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272"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454" indent="0" algn="ctr" defTabSz="914363"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US" sz="3733" dirty="0">
                <a:latin typeface="Inconsolata"/>
                <a:cs typeface="Inconsolata"/>
              </a:rPr>
              <a:t>I have 4 </a:t>
            </a:r>
            <a:r>
              <a:rPr lang="en-US" sz="3733" dirty="0">
                <a:latin typeface="Inconsolata"/>
                <a:cs typeface="Inconsolata"/>
              </a:rPr>
              <a:t>apples</a:t>
            </a:r>
          </a:p>
        </p:txBody>
      </p:sp>
      <p:sp>
        <p:nvSpPr>
          <p:cNvPr id="8" name="Content Placeholder 3"/>
          <p:cNvSpPr>
            <a:spLocks noGrp="1"/>
          </p:cNvSpPr>
          <p:nvPr>
            <p:ph sz="quarter" idx="4294967295"/>
          </p:nvPr>
        </p:nvSpPr>
        <p:spPr>
          <a:xfrm>
            <a:off x="3669213" y="7718767"/>
            <a:ext cx="8917577" cy="524133"/>
          </a:xfrm>
        </p:spPr>
        <p:txBody>
          <a:bodyPr anchor="ctr">
            <a:normAutofit/>
          </a:bodyPr>
          <a:lstStyle>
            <a:lvl1pPr marL="0" indent="0" algn="ctr">
              <a:buNone/>
              <a:defRPr sz="1800">
                <a:solidFill>
                  <a:schemeClr val="tx1"/>
                </a:solidFill>
              </a:defRPr>
            </a:lvl1pPr>
          </a:lstStyle>
          <a:p>
            <a:r>
              <a:rPr lang="en-US" dirty="0">
                <a:solidFill>
                  <a:srgbClr val="3E4346"/>
                </a:solidFill>
                <a:cs typeface="Inconsolata"/>
              </a:rPr>
              <a:t>http://</a:t>
            </a:r>
            <a:r>
              <a:rPr lang="en-US" dirty="0" err="1">
                <a:solidFill>
                  <a:srgbClr val="3E4346"/>
                </a:solidFill>
                <a:cs typeface="Inconsolata"/>
              </a:rPr>
              <a:t>en.wikipedia.org</a:t>
            </a:r>
            <a:r>
              <a:rPr lang="en-US" dirty="0">
                <a:solidFill>
                  <a:srgbClr val="3E4346"/>
                </a:solidFill>
                <a:cs typeface="Inconsolata"/>
              </a:rPr>
              <a:t>/wiki/</a:t>
            </a:r>
            <a:r>
              <a:rPr lang="en-US" dirty="0" err="1">
                <a:solidFill>
                  <a:srgbClr val="3E4346"/>
                </a:solidFill>
                <a:cs typeface="Inconsolata"/>
              </a:rPr>
              <a:t>String_interpolation#Ruby</a:t>
            </a:r>
            <a:endParaRPr lang="en-US" dirty="0">
              <a:solidFill>
                <a:srgbClr val="3E4346"/>
              </a:solidFill>
              <a:cs typeface="Inconsolata"/>
            </a:endParaRPr>
          </a:p>
        </p:txBody>
      </p:sp>
      <p:cxnSp>
        <p:nvCxnSpPr>
          <p:cNvPr id="9" name="Straight Arrow Connector 8"/>
          <p:cNvCxnSpPr/>
          <p:nvPr/>
        </p:nvCxnSpPr>
        <p:spPr>
          <a:xfrm flipV="1">
            <a:off x="6355068" y="6092333"/>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cxnSp>
        <p:nvCxnSpPr>
          <p:cNvPr id="10" name="Straight Arrow Connector 9"/>
          <p:cNvCxnSpPr/>
          <p:nvPr/>
        </p:nvCxnSpPr>
        <p:spPr>
          <a:xfrm flipV="1">
            <a:off x="9372968" y="6097587"/>
            <a:ext cx="0" cy="1781512"/>
          </a:xfrm>
          <a:prstGeom prst="straightConnector1">
            <a:avLst/>
          </a:prstGeom>
          <a:ln>
            <a:solidFill>
              <a:schemeClr val="accent4"/>
            </a:solidFill>
            <a:tailEnd type="arrow"/>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11" name="Slide Number Placeholder 10"/>
          <p:cNvSpPr>
            <a:spLocks noGrp="1"/>
          </p:cNvSpPr>
          <p:nvPr>
            <p:ph type="sldNum" sz="quarter" idx="13"/>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4239883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a:t>
            </a:r>
            <a:r>
              <a:rPr lang="en-US" dirty="0" smtClean="0"/>
              <a:t>Node's </a:t>
            </a:r>
            <a:r>
              <a:rPr lang="en-US" dirty="0" smtClean="0"/>
              <a:t>IP Address</a:t>
            </a:r>
            <a:endParaRPr lang="en-US" dirty="0"/>
          </a:p>
        </p:txBody>
      </p:sp>
      <p:sp>
        <p:nvSpPr>
          <p:cNvPr id="3" name="Content Placeholder 2"/>
          <p:cNvSpPr>
            <a:spLocks noGrp="1"/>
          </p:cNvSpPr>
          <p:nvPr>
            <p:ph sz="quarter" idx="10"/>
          </p:nvPr>
        </p:nvSpPr>
        <p:spPr>
          <a:xfrm>
            <a:off x="1121104" y="2113748"/>
            <a:ext cx="14423693" cy="6039652"/>
          </a:xfrm>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#{node["</a:t>
            </a:r>
            <a:r>
              <a:rPr lang="en-US" sz="2667" dirty="0" err="1"/>
              <a:t>ipaddress</a:t>
            </a:r>
            <a:r>
              <a:rPr lang="en-US" sz="2667" dirty="0"/>
              <a:t>"]}</a:t>
            </a:r>
          </a:p>
          <a:p>
            <a:r>
              <a:rPr lang="en-US" sz="2667" dirty="0"/>
              <a:t> </a:t>
            </a:r>
            <a:r>
              <a:rPr lang="en-US" sz="2667" dirty="0"/>
              <a:t> HOSTNAME : banana-stand</a:t>
            </a:r>
          </a:p>
          <a:p>
            <a:r>
              <a:rPr lang="en-US" sz="2667" dirty="0"/>
              <a:t> </a:t>
            </a:r>
            <a:r>
              <a:rPr lang="en-US" sz="2667" dirty="0"/>
              <a:t> MEMORY   : </a:t>
            </a:r>
            <a:r>
              <a:rPr lang="en-US" sz="2667" dirty="0"/>
              <a:t>502272 </a:t>
            </a:r>
            <a:r>
              <a:rPr lang="en-US" sz="2667" dirty="0" err="1"/>
              <a:t>kB</a:t>
            </a:r>
            <a:endParaRPr lang="en-US" sz="2667" dirty="0"/>
          </a:p>
          <a:p>
            <a:r>
              <a:rPr lang="en-US" sz="2667" dirty="0"/>
              <a:t>  CPU      : 2399.998 MHz</a:t>
            </a:r>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21813" y="3697613"/>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18458603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a:t>
            </a:r>
            <a:r>
              <a:rPr lang="en-US" dirty="0" smtClean="0"/>
              <a:t>Node's </a:t>
            </a:r>
            <a:r>
              <a:rPr lang="en-US" dirty="0" smtClean="0"/>
              <a:t>H</a:t>
            </a:r>
            <a:r>
              <a:rPr lang="en-US" dirty="0" smtClean="0"/>
              <a:t>ost Name</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#{node["</a:t>
            </a:r>
            <a:r>
              <a:rPr lang="en-US" sz="2667" dirty="0" err="1"/>
              <a:t>ipaddress</a:t>
            </a:r>
            <a:r>
              <a:rPr lang="en-US" sz="2667" dirty="0"/>
              <a:t>"]}</a:t>
            </a:r>
          </a:p>
          <a:p>
            <a:r>
              <a:rPr lang="en-US" sz="2667" dirty="0"/>
              <a:t> </a:t>
            </a:r>
            <a:r>
              <a:rPr lang="en-US" sz="2667" dirty="0"/>
              <a:t> HOSTNAME </a:t>
            </a:r>
            <a:r>
              <a:rPr lang="en-US" sz="2667" dirty="0"/>
              <a:t>: #{node[</a:t>
            </a:r>
            <a:r>
              <a:rPr lang="en-US" sz="2667" dirty="0"/>
              <a:t>"hostname"</a:t>
            </a:r>
            <a:r>
              <a:rPr lang="en-US" sz="2667" dirty="0"/>
              <a:t>]</a:t>
            </a:r>
            <a:r>
              <a:rPr lang="en-US" sz="2667" dirty="0"/>
              <a:t>}</a:t>
            </a:r>
          </a:p>
          <a:p>
            <a:r>
              <a:rPr lang="en-US" sz="2667" dirty="0"/>
              <a:t> </a:t>
            </a:r>
            <a:r>
              <a:rPr lang="en-US" sz="2667" dirty="0"/>
              <a:t> MEMORY   : </a:t>
            </a:r>
            <a:r>
              <a:rPr lang="en-US" sz="2667" dirty="0"/>
              <a:t>502272 </a:t>
            </a:r>
            <a:r>
              <a:rPr lang="en-US" sz="2667" dirty="0" err="1"/>
              <a:t>kB</a:t>
            </a:r>
            <a:endParaRPr lang="en-US" sz="2667" dirty="0"/>
          </a:p>
          <a:p>
            <a:r>
              <a:rPr lang="en-US" sz="2667" dirty="0"/>
              <a:t>  CPU      : 2399.998 MHz</a:t>
            </a:r>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1" y="4173828"/>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20608060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Details </a:t>
            </a:r>
            <a:r>
              <a:rPr lang="en-US" dirty="0" smtClean="0"/>
              <a:t>About </a:t>
            </a:r>
            <a:r>
              <a:rPr lang="en-US" dirty="0" smtClean="0"/>
              <a:t>the Node</a:t>
            </a:r>
            <a:endParaRPr lang="en-US" dirty="0"/>
          </a:p>
        </p:txBody>
      </p:sp>
      <p:sp>
        <p:nvSpPr>
          <p:cNvPr id="3" name="Text Placeholder 2"/>
          <p:cNvSpPr>
            <a:spLocks noGrp="1"/>
          </p:cNvSpPr>
          <p:nvPr>
            <p:ph type="body" sz="quarter" idx="10"/>
          </p:nvPr>
        </p:nvSpPr>
        <p:spPr/>
        <p:txBody>
          <a:bodyPr>
            <a:normAutofit/>
          </a:bodyPr>
          <a:lstStyle/>
          <a:p>
            <a:pPr marL="380990" indent="-380990">
              <a:buFont typeface="Wingdings" charset="2"/>
              <a:buChar char="q"/>
            </a:pPr>
            <a:r>
              <a:rPr lang="en-US" dirty="0" smtClean="0"/>
              <a:t>Update the MOTD file contents, in the "workstation" cookbook, to include node details</a:t>
            </a:r>
          </a:p>
        </p:txBody>
      </p:sp>
      <p:sp>
        <p:nvSpPr>
          <p:cNvPr id="4" name="Content Placeholder 3"/>
          <p:cNvSpPr>
            <a:spLocks noGrp="1"/>
          </p:cNvSpPr>
          <p:nvPr>
            <p:ph sz="quarter" idx="11"/>
          </p:nvPr>
        </p:nvSpPr>
        <p:spPr/>
        <p:txBody>
          <a:bodyPr/>
          <a:lstStyle/>
          <a:p>
            <a:r>
              <a:rPr lang="en-US" dirty="0" smtClean="0"/>
              <a:t>Displaying system details in the MOTD definitely sounds useful.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3353296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a:t>
            </a:r>
            <a:r>
              <a:rPr lang="en-US" dirty="0" smtClean="0"/>
              <a:t>Node's </a:t>
            </a:r>
            <a:r>
              <a:rPr lang="en-US" dirty="0"/>
              <a:t>T</a:t>
            </a:r>
            <a:r>
              <a:rPr lang="en-US" dirty="0" smtClean="0"/>
              <a:t>otal </a:t>
            </a:r>
            <a:r>
              <a:rPr lang="en-US" dirty="0"/>
              <a:t>M</a:t>
            </a:r>
            <a:r>
              <a:rPr lang="en-US" dirty="0" smtClean="0"/>
              <a:t>emory</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#{node["</a:t>
            </a:r>
            <a:r>
              <a:rPr lang="en-US" sz="2667" dirty="0" err="1"/>
              <a:t>ipaddress</a:t>
            </a:r>
            <a:r>
              <a:rPr lang="en-US" sz="2667" dirty="0"/>
              <a:t>"]}</a:t>
            </a:r>
          </a:p>
          <a:p>
            <a:r>
              <a:rPr lang="en-US" sz="2667" dirty="0"/>
              <a:t> </a:t>
            </a:r>
            <a:r>
              <a:rPr lang="en-US" sz="2667" dirty="0"/>
              <a:t> HOSTNAME </a:t>
            </a:r>
            <a:r>
              <a:rPr lang="en-US" sz="2667" dirty="0"/>
              <a:t>: #{node[</a:t>
            </a:r>
            <a:r>
              <a:rPr lang="en-US" sz="2667" dirty="0"/>
              <a:t>"hostname"</a:t>
            </a:r>
            <a:r>
              <a:rPr lang="en-US" sz="2667" dirty="0"/>
              <a:t>]</a:t>
            </a:r>
            <a:r>
              <a:rPr lang="en-US" sz="2667" dirty="0"/>
              <a:t>}</a:t>
            </a:r>
          </a:p>
          <a:p>
            <a:r>
              <a:rPr lang="en-US" sz="2667" dirty="0"/>
              <a:t> </a:t>
            </a:r>
            <a:r>
              <a:rPr lang="en-US" sz="2667" dirty="0"/>
              <a:t> MEMORY   : #{</a:t>
            </a:r>
            <a:r>
              <a:rPr lang="en-US" sz="2667" dirty="0"/>
              <a:t>node["memory"]["total"</a:t>
            </a:r>
            <a:r>
              <a:rPr lang="en-US" sz="2667" dirty="0"/>
              <a:t>]}</a:t>
            </a:r>
          </a:p>
          <a:p>
            <a:r>
              <a:rPr lang="en-US" sz="2667" dirty="0"/>
              <a:t> </a:t>
            </a:r>
            <a:r>
              <a:rPr lang="en-US" sz="2667" dirty="0"/>
              <a:t> CPU      : 2399.998 MHz</a:t>
            </a:r>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4663273"/>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37604945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the </a:t>
            </a:r>
            <a:r>
              <a:rPr lang="en-US" dirty="0" smtClean="0"/>
              <a:t>Node's </a:t>
            </a:r>
            <a:r>
              <a:rPr lang="en-US" dirty="0" smtClean="0"/>
              <a:t>CPU MHz</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a:t>"/</a:t>
            </a:r>
            <a:r>
              <a:rPr lang="en-US" sz="2667" dirty="0" err="1"/>
              <a:t>etc</a:t>
            </a:r>
            <a:r>
              <a:rPr lang="en-US" sz="2667" dirty="0"/>
              <a:t>/</a:t>
            </a:r>
            <a:r>
              <a:rPr lang="en-US" sz="2667" dirty="0" err="1"/>
              <a:t>motd</a:t>
            </a:r>
            <a:r>
              <a:rPr lang="en-US" sz="2667" dirty="0"/>
              <a:t>" 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#{node["</a:t>
            </a:r>
            <a:r>
              <a:rPr lang="en-US" sz="2667" dirty="0" err="1"/>
              <a:t>ipaddress</a:t>
            </a:r>
            <a:r>
              <a:rPr lang="en-US" sz="2667" dirty="0"/>
              <a:t>"]}</a:t>
            </a:r>
          </a:p>
          <a:p>
            <a:r>
              <a:rPr lang="en-US" sz="2667" dirty="0"/>
              <a:t> </a:t>
            </a:r>
            <a:r>
              <a:rPr lang="en-US" sz="2667" dirty="0"/>
              <a:t> HOSTNAME </a:t>
            </a:r>
            <a:r>
              <a:rPr lang="en-US" sz="2667" dirty="0"/>
              <a:t>: #{node[</a:t>
            </a:r>
            <a:r>
              <a:rPr lang="en-US" sz="2667" dirty="0"/>
              <a:t>"hostname"</a:t>
            </a:r>
            <a:r>
              <a:rPr lang="en-US" sz="2667" dirty="0"/>
              <a:t>]</a:t>
            </a:r>
            <a:r>
              <a:rPr lang="en-US" sz="2667" dirty="0"/>
              <a:t>}</a:t>
            </a:r>
          </a:p>
          <a:p>
            <a:r>
              <a:rPr lang="en-US" sz="2667" dirty="0"/>
              <a:t> </a:t>
            </a:r>
            <a:r>
              <a:rPr lang="en-US" sz="2667" dirty="0"/>
              <a:t> MEMORY   : #{</a:t>
            </a:r>
            <a:r>
              <a:rPr lang="en-US" sz="2667" dirty="0"/>
              <a:t>node["memory"]["total"</a:t>
            </a:r>
            <a:r>
              <a:rPr lang="en-US" sz="2667" dirty="0"/>
              <a:t>]}</a:t>
            </a:r>
          </a:p>
          <a:p>
            <a:r>
              <a:rPr lang="en-US" sz="2667" dirty="0"/>
              <a:t> </a:t>
            </a:r>
            <a:r>
              <a:rPr lang="en-US" sz="2667" dirty="0"/>
              <a:t> CPU      : #{</a:t>
            </a:r>
            <a:r>
              <a:rPr lang="en-US" sz="2667" dirty="0"/>
              <a:t>node["</a:t>
            </a:r>
            <a:r>
              <a:rPr lang="en-US" sz="2667" dirty="0" err="1"/>
              <a:t>cpu</a:t>
            </a:r>
            <a:r>
              <a:rPr lang="en-US" sz="2667" dirty="0"/>
              <a:t>"]["0"]["</a:t>
            </a:r>
            <a:r>
              <a:rPr lang="en-US" sz="2667" dirty="0" err="1"/>
              <a:t>mhz</a:t>
            </a:r>
            <a:r>
              <a:rPr lang="en-US" sz="2667" dirty="0"/>
              <a:t>"</a:t>
            </a:r>
            <a:r>
              <a:rPr lang="en-US" sz="2667" dirty="0"/>
              <a:t>]}</a:t>
            </a:r>
          </a:p>
          <a:p>
            <a:r>
              <a:rPr lang="en-US" sz="2667" dirty="0"/>
              <a:t>"</a:t>
            </a:r>
          </a:p>
          <a:p>
            <a:r>
              <a:rPr lang="en-US" sz="2667" dirty="0"/>
              <a:t>  </a:t>
            </a:r>
            <a:r>
              <a:rPr lang="en-US" sz="2667" dirty="0"/>
              <a:t>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08582" y="5192401"/>
            <a:ext cx="14404273" cy="519288"/>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27215471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Verify the Changes</a:t>
            </a:r>
            <a:endParaRPr lang="en-US" dirty="0"/>
          </a:p>
        </p:txBody>
      </p:sp>
      <p:sp>
        <p:nvSpPr>
          <p:cNvPr id="3" name="Text Placeholder 2"/>
          <p:cNvSpPr>
            <a:spLocks noGrp="1"/>
          </p:cNvSpPr>
          <p:nvPr>
            <p:ph type="subTitle" idx="1"/>
          </p:nvPr>
        </p:nvSpPr>
        <p:spPr>
          <a:xfrm>
            <a:off x="3013753" y="3506118"/>
            <a:ext cx="10974132" cy="5008845"/>
          </a:xfrm>
        </p:spPr>
        <p:txBody>
          <a:bodyPr/>
          <a:lstStyle/>
          <a:p>
            <a:pPr marL="609585" indent="-609585">
              <a:buFont typeface="Wingdings" charset="2"/>
              <a:buChar char="q"/>
            </a:pPr>
            <a:r>
              <a:rPr lang="en-US" sz="3200" dirty="0"/>
              <a:t>Change directory into the "workstation" cookbook's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kitchen test </a:t>
            </a:r>
            <a:r>
              <a:rPr lang="en-US" sz="3200" dirty="0"/>
              <a:t>for the "workstation" cookbook</a:t>
            </a:r>
          </a:p>
          <a:p>
            <a:pPr marL="609585" indent="-609585">
              <a:buFont typeface="Wingdings" charset="2"/>
              <a:buChar char="q"/>
            </a:pPr>
            <a:endParaRPr lang="en-US" sz="3200" dirty="0"/>
          </a:p>
          <a:p>
            <a:pPr marL="609585" indent="-609585">
              <a:buFont typeface="Wingdings" charset="2"/>
              <a:buChar char="q"/>
            </a:pPr>
            <a:r>
              <a:rPr lang="en-US" sz="3200" dirty="0"/>
              <a:t>Change directory into the home directory</a:t>
            </a:r>
          </a:p>
          <a:p>
            <a:pPr marL="609585" indent="-609585">
              <a:buFont typeface="Wingdings" charset="2"/>
              <a:buChar char="q"/>
            </a:pPr>
            <a:endParaRPr lang="en-US" sz="3200" dirty="0"/>
          </a:p>
          <a:p>
            <a:pPr marL="609585" indent="-609585">
              <a:buFont typeface="Wingdings" charset="2"/>
              <a:buChar char="q"/>
            </a:pPr>
            <a:r>
              <a:rPr lang="en-US" sz="3200" dirty="0"/>
              <a:t>Run </a:t>
            </a:r>
            <a:r>
              <a:rPr lang="en-US" sz="3200" dirty="0">
                <a:latin typeface="Inconsolata"/>
                <a:cs typeface="Inconsolata"/>
              </a:rPr>
              <a:t>chef-client </a:t>
            </a:r>
            <a:r>
              <a:rPr lang="en-US" sz="3200" dirty="0"/>
              <a:t>locally to verify the "workstation" cookbook's default recipe.</a:t>
            </a:r>
          </a:p>
          <a:p>
            <a:pPr marL="609585" indent="-609585">
              <a:buFont typeface="Wingdings" charset="2"/>
              <a:buChar char="q"/>
            </a:pPr>
            <a:endParaRPr lang="en-US" sz="3200" dirty="0"/>
          </a:p>
          <a:p>
            <a:pPr marL="609585" indent="-609585">
              <a:buFont typeface="Wingdings" charset="2"/>
              <a:buChar char="q"/>
            </a:pPr>
            <a:endParaRPr lang="en-US" sz="3200"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3646629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99402" y="2496327"/>
            <a:ext cx="10972800" cy="852712"/>
          </a:xfrm>
        </p:spPr>
        <p:txBody>
          <a:bodyPr>
            <a:normAutofit fontScale="90000"/>
          </a:bodyPr>
          <a:lstStyle/>
          <a:p>
            <a:r>
              <a:rPr lang="en-US" dirty="0" smtClean="0"/>
              <a:t>Changes Mean a New Version</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Update the version of the "workstation" cookbook</a:t>
            </a:r>
          </a:p>
          <a:p>
            <a:pPr marL="380990" indent="-380990">
              <a:buFont typeface="Wingdings" charset="2"/>
              <a:buChar char="q"/>
            </a:pPr>
            <a:r>
              <a:rPr lang="en-US" dirty="0"/>
              <a:t>Commit the changes to the </a:t>
            </a:r>
            <a:r>
              <a:rPr lang="en-US" smtClean="0"/>
              <a:t>"workstation" </a:t>
            </a:r>
            <a:r>
              <a:rPr lang="en-US" dirty="0"/>
              <a:t>cookbook to version control </a:t>
            </a:r>
          </a:p>
          <a:p>
            <a:endParaRPr lang="en-US" dirty="0"/>
          </a:p>
        </p:txBody>
      </p:sp>
      <p:sp>
        <p:nvSpPr>
          <p:cNvPr id="4" name="Content Placeholder 3"/>
          <p:cNvSpPr>
            <a:spLocks noGrp="1"/>
          </p:cNvSpPr>
          <p:nvPr>
            <p:ph sz="quarter" idx="11"/>
          </p:nvPr>
        </p:nvSpPr>
        <p:spPr>
          <a:xfrm>
            <a:off x="2503211" y="3462898"/>
            <a:ext cx="11319040" cy="1528233"/>
          </a:xfrm>
        </p:spPr>
        <p:txBody>
          <a:bodyPr>
            <a:normAutofit/>
          </a:bodyPr>
          <a:lstStyle/>
          <a:p>
            <a:r>
              <a:rPr lang="en-US" dirty="0" smtClean="0"/>
              <a:t>Lets bump the version number and check in the code to </a:t>
            </a:r>
            <a:r>
              <a:rPr lang="en-US" dirty="0" smtClean="0"/>
              <a:t>source </a:t>
            </a:r>
            <a:r>
              <a:rPr lang="en-US" dirty="0" smtClean="0"/>
              <a:t>control.</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2864409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dirty="0"/>
              <a:t>A </a:t>
            </a:r>
            <a:r>
              <a:rPr lang="en-US" dirty="0" smtClean="0"/>
              <a:t>cookbook </a:t>
            </a:r>
            <a:r>
              <a:rPr lang="en-US" dirty="0"/>
              <a:t>version represents a set of functionality that is different from the cookbook on which it is based. A version may exist for many reasons, such as ensuring the correct use of a third-party component, updating a bug fix, or adding an improvement</a:t>
            </a:r>
            <a:r>
              <a:rPr lang="en-US" dirty="0" smtClean="0"/>
              <a:t>.</a:t>
            </a:r>
            <a:endParaRPr lang="en-US" dirty="0"/>
          </a:p>
        </p:txBody>
      </p:sp>
      <p:sp>
        <p:nvSpPr>
          <p:cNvPr id="4" name="Content Placeholder 3"/>
          <p:cNvSpPr>
            <a:spLocks noGrp="1"/>
          </p:cNvSpPr>
          <p:nvPr>
            <p:ph sz="quarter" idx="4294967295"/>
          </p:nvPr>
        </p:nvSpPr>
        <p:spPr>
          <a:xfrm>
            <a:off x="3652773" y="7699421"/>
            <a:ext cx="8917577" cy="524133"/>
          </a:xfrm>
        </p:spPr>
        <p:txBody>
          <a:bodyPr>
            <a:normAutofit/>
          </a:bodyPr>
          <a:lstStyle/>
          <a:p>
            <a:pPr algn="ctr"/>
            <a:r>
              <a:rPr lang="en-US" sz="2400" dirty="0">
                <a:solidFill>
                  <a:srgbClr val="3E4346"/>
                </a:solidFill>
                <a:cs typeface="Inconsolata"/>
              </a:rPr>
              <a:t>https://</a:t>
            </a:r>
            <a:r>
              <a:rPr lang="en-US" sz="2400" dirty="0" err="1">
                <a:solidFill>
                  <a:srgbClr val="3E4346"/>
                </a:solidFill>
                <a:cs typeface="Inconsolata"/>
              </a:rPr>
              <a:t>docs.chef.io</a:t>
            </a:r>
            <a:r>
              <a:rPr lang="en-US" sz="2400" dirty="0">
                <a:solidFill>
                  <a:srgbClr val="3E4346"/>
                </a:solidFill>
                <a:cs typeface="Inconsolata"/>
              </a:rPr>
              <a:t>/</a:t>
            </a:r>
            <a:r>
              <a:rPr lang="en-US" sz="2400" dirty="0" err="1">
                <a:solidFill>
                  <a:srgbClr val="3E4346"/>
                </a:solidFill>
                <a:cs typeface="Inconsolata"/>
              </a:rPr>
              <a:t>cookbook_versions.html</a:t>
            </a:r>
            <a:endParaRPr lang="en-US" sz="2400" dirty="0">
              <a:solidFill>
                <a:srgbClr val="3E4346"/>
              </a:solidFill>
              <a:cs typeface="Inconsolata"/>
            </a:endParaRPr>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550984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Semantic Versions</a:t>
            </a:r>
            <a:endParaRPr lang="en-US" dirty="0"/>
          </a:p>
        </p:txBody>
      </p:sp>
      <p:sp>
        <p:nvSpPr>
          <p:cNvPr id="3" name="Subtitle 2"/>
          <p:cNvSpPr>
            <a:spLocks noGrp="1"/>
          </p:cNvSpPr>
          <p:nvPr>
            <p:ph type="subTitle" idx="1"/>
          </p:nvPr>
        </p:nvSpPr>
        <p:spPr>
          <a:xfrm>
            <a:off x="3013753" y="3506117"/>
            <a:ext cx="10974132" cy="4057439"/>
          </a:xfrm>
        </p:spPr>
        <p:txBody>
          <a:bodyPr/>
          <a:lstStyle/>
          <a:p>
            <a:r>
              <a:rPr lang="en-US" sz="3200" dirty="0"/>
              <a:t>Given a version number </a:t>
            </a:r>
            <a:r>
              <a:rPr lang="en-US" sz="3200" b="1" dirty="0">
                <a:solidFill>
                  <a:schemeClr val="accent4"/>
                </a:solidFill>
              </a:rPr>
              <a:t>MAJOR</a:t>
            </a:r>
            <a:r>
              <a:rPr lang="en-US" sz="3200" b="1" dirty="0"/>
              <a:t>.</a:t>
            </a:r>
            <a:r>
              <a:rPr lang="en-US" sz="3200" b="1" dirty="0">
                <a:solidFill>
                  <a:schemeClr val="accent5"/>
                </a:solidFill>
              </a:rPr>
              <a:t>MINOR</a:t>
            </a:r>
            <a:r>
              <a:rPr lang="en-US" sz="3200" b="1" dirty="0"/>
              <a:t>.</a:t>
            </a:r>
            <a:r>
              <a:rPr lang="en-US" sz="3200" b="1" dirty="0">
                <a:solidFill>
                  <a:schemeClr val="accent6"/>
                </a:solidFill>
              </a:rPr>
              <a:t>PATCH</a:t>
            </a:r>
            <a:r>
              <a:rPr lang="en-US" sz="3200" dirty="0"/>
              <a:t>, increment the:</a:t>
            </a:r>
          </a:p>
          <a:p>
            <a:endParaRPr lang="en-US" sz="3200" dirty="0"/>
          </a:p>
          <a:p>
            <a:pPr marL="457189" indent="-457189">
              <a:lnSpc>
                <a:spcPct val="120000"/>
              </a:lnSpc>
              <a:buFont typeface="Arial"/>
              <a:buChar char="•"/>
            </a:pPr>
            <a:r>
              <a:rPr lang="en-US" sz="2667" b="1" dirty="0">
                <a:solidFill>
                  <a:schemeClr val="accent4"/>
                </a:solidFill>
              </a:rPr>
              <a:t>MAJOR</a:t>
            </a:r>
            <a:r>
              <a:rPr lang="en-US" sz="2667" dirty="0">
                <a:solidFill>
                  <a:schemeClr val="accent4"/>
                </a:solidFill>
              </a:rPr>
              <a:t> </a:t>
            </a:r>
            <a:r>
              <a:rPr lang="en-US" sz="2667" dirty="0"/>
              <a:t>version when you make incompatible API </a:t>
            </a:r>
            <a:r>
              <a:rPr lang="en-US" sz="2667" dirty="0"/>
              <a:t>changes</a:t>
            </a:r>
            <a:endParaRPr lang="en-US" sz="2667" dirty="0"/>
          </a:p>
          <a:p>
            <a:pPr marL="457189" indent="-457189">
              <a:lnSpc>
                <a:spcPct val="120000"/>
              </a:lnSpc>
              <a:buFont typeface="Arial"/>
              <a:buChar char="•"/>
            </a:pPr>
            <a:r>
              <a:rPr lang="en-US" sz="2667" b="1" dirty="0">
                <a:solidFill>
                  <a:schemeClr val="accent5"/>
                </a:solidFill>
              </a:rPr>
              <a:t>MINOR</a:t>
            </a:r>
            <a:r>
              <a:rPr lang="en-US" sz="2667" dirty="0">
                <a:solidFill>
                  <a:schemeClr val="accent5"/>
                </a:solidFill>
              </a:rPr>
              <a:t> </a:t>
            </a:r>
            <a:r>
              <a:rPr lang="en-US" sz="2667" dirty="0"/>
              <a:t>version when you add functionality in a backwards-compatible </a:t>
            </a:r>
            <a:r>
              <a:rPr lang="en-US" sz="2667" dirty="0"/>
              <a:t>manner</a:t>
            </a:r>
            <a:endParaRPr lang="en-US" sz="2667" dirty="0"/>
          </a:p>
          <a:p>
            <a:pPr marL="457189" indent="-457189">
              <a:lnSpc>
                <a:spcPct val="120000"/>
              </a:lnSpc>
              <a:buFont typeface="Arial"/>
              <a:buChar char="•"/>
            </a:pPr>
            <a:r>
              <a:rPr lang="en-US" sz="2667" b="1" dirty="0">
                <a:solidFill>
                  <a:srgbClr val="FDB714"/>
                </a:solidFill>
              </a:rPr>
              <a:t>PATCH</a:t>
            </a:r>
            <a:r>
              <a:rPr lang="en-US" sz="2667" dirty="0">
                <a:solidFill>
                  <a:srgbClr val="FDB714"/>
                </a:solidFill>
              </a:rPr>
              <a:t> </a:t>
            </a:r>
            <a:r>
              <a:rPr lang="en-US" sz="2667" dirty="0"/>
              <a:t>version when you make backwards-compatible bug </a:t>
            </a:r>
            <a:r>
              <a:rPr lang="en-US" sz="2667" dirty="0"/>
              <a:t>fixes</a:t>
            </a:r>
          </a:p>
          <a:p>
            <a:endParaRPr lang="en-US" sz="3200" dirty="0"/>
          </a:p>
        </p:txBody>
      </p:sp>
      <p:sp>
        <p:nvSpPr>
          <p:cNvPr id="5" name="Content Placeholder 3"/>
          <p:cNvSpPr>
            <a:spLocks noGrp="1"/>
          </p:cNvSpPr>
          <p:nvPr>
            <p:ph sz="quarter" idx="4294967295"/>
          </p:nvPr>
        </p:nvSpPr>
        <p:spPr>
          <a:xfrm>
            <a:off x="3652773" y="7775621"/>
            <a:ext cx="8917577" cy="524133"/>
          </a:xfrm>
        </p:spPr>
        <p:txBody>
          <a:bodyPr>
            <a:normAutofit/>
          </a:bodyPr>
          <a:lstStyle/>
          <a:p>
            <a:pPr algn="ctr"/>
            <a:r>
              <a:rPr lang="en-US" sz="2400" dirty="0">
                <a:solidFill>
                  <a:srgbClr val="3E4346"/>
                </a:solidFill>
                <a:cs typeface="Inconsolata"/>
              </a:rPr>
              <a:t>http://</a:t>
            </a:r>
            <a:r>
              <a:rPr lang="en-US" sz="2400" dirty="0" err="1">
                <a:solidFill>
                  <a:srgbClr val="3E4346"/>
                </a:solidFill>
                <a:cs typeface="Inconsolata"/>
              </a:rPr>
              <a:t>semver.org</a:t>
            </a:r>
            <a:endParaRPr lang="en-US" sz="2400" dirty="0">
              <a:solidFill>
                <a:srgbClr val="3E4346"/>
              </a:solidFill>
              <a:cs typeface="Inconsolata"/>
            </a:endParaRP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12170661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Major, Minor, or Patch?</a:t>
            </a:r>
            <a:endParaRPr lang="en-US" dirty="0"/>
          </a:p>
        </p:txBody>
      </p:sp>
      <p:sp>
        <p:nvSpPr>
          <p:cNvPr id="3" name="Subtitle 2"/>
          <p:cNvSpPr>
            <a:spLocks noGrp="1"/>
          </p:cNvSpPr>
          <p:nvPr>
            <p:ph type="subTitle" idx="1"/>
          </p:nvPr>
        </p:nvSpPr>
        <p:spPr/>
        <p:txBody>
          <a:bodyPr/>
          <a:lstStyle/>
          <a:p>
            <a:r>
              <a:rPr lang="en-US" dirty="0" smtClean="0"/>
              <a:t>What kind of changes did you make to the cookbook?</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2638402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'workstation'</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workstation'</a:t>
            </a:r>
          </a:p>
          <a:p>
            <a:r>
              <a:rPr lang="en-US" dirty="0" err="1"/>
              <a:t>long_description</a:t>
            </a:r>
            <a:r>
              <a:rPr lang="en-US" dirty="0"/>
              <a:t> 'Installs/Configures workstation'</a:t>
            </a:r>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~/cookbooks/workstation/</a:t>
            </a:r>
            <a:r>
              <a:rPr lang="en-US" sz="3733" dirty="0" err="1"/>
              <a:t>metadata.rb</a:t>
            </a:r>
            <a:endParaRPr lang="en-US" sz="3733" dirty="0"/>
          </a:p>
        </p:txBody>
      </p:sp>
      <p:sp>
        <p:nvSpPr>
          <p:cNvPr id="7" name="Text Placeholder 6"/>
          <p:cNvSpPr>
            <a:spLocks noGrp="1"/>
          </p:cNvSpPr>
          <p:nvPr>
            <p:ph type="body" sz="quarter" idx="13"/>
          </p:nvPr>
        </p:nvSpPr>
        <p:spPr>
          <a:xfrm>
            <a:off x="1135042" y="6208434"/>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365083537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t>
            </a:r>
            <a:r>
              <a:rPr lang="en-US" dirty="0"/>
              <a:t>/workstation</a:t>
            </a:r>
            <a:endParaRPr lang="en-US" dirty="0" smtClean="0"/>
          </a:p>
          <a:p>
            <a:r>
              <a:rPr lang="en-US" dirty="0" smtClean="0"/>
              <a:t>$ </a:t>
            </a:r>
            <a:r>
              <a:rPr lang="en-US" dirty="0" err="1" smtClean="0"/>
              <a:t>git</a:t>
            </a:r>
            <a:r>
              <a:rPr lang="en-US" dirty="0" smtClean="0"/>
              <a:t> add .</a:t>
            </a:r>
          </a:p>
          <a:p>
            <a:r>
              <a:rPr lang="en-US" dirty="0" smtClean="0"/>
              <a:t>$ </a:t>
            </a:r>
            <a:r>
              <a:rPr lang="en-US" dirty="0" err="1" smtClean="0"/>
              <a:t>git</a:t>
            </a:r>
            <a:r>
              <a:rPr lang="en-US" dirty="0" smtClean="0"/>
              <a:t> status</a:t>
            </a:r>
          </a:p>
          <a:p>
            <a:r>
              <a:rPr lang="en-US" dirty="0" smtClean="0"/>
              <a:t>$ </a:t>
            </a:r>
            <a:r>
              <a:rPr lang="en-US" dirty="0" err="1" smtClean="0"/>
              <a:t>git</a:t>
            </a:r>
            <a:r>
              <a:rPr lang="en-US" dirty="0" smtClean="0"/>
              <a:t> commit -m "Version 0.2.0 - Added Node Details in MOTD"</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48</a:t>
            </a:fld>
            <a:endParaRPr lang="en-US" dirty="0"/>
          </a:p>
        </p:txBody>
      </p:sp>
    </p:spTree>
    <p:extLst>
      <p:ext uri="{BB962C8B-B14F-4D97-AF65-F5344CB8AC3E}">
        <p14:creationId xmlns:p14="http://schemas.microsoft.com/office/powerpoint/2010/main" val="3948245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85052" y="2496327"/>
            <a:ext cx="10972800" cy="852712"/>
          </a:xfrm>
        </p:spPr>
        <p:txBody>
          <a:bodyPr>
            <a:normAutofit fontScale="90000"/>
          </a:bodyPr>
          <a:lstStyle/>
          <a:p>
            <a:r>
              <a:rPr lang="en-US" dirty="0" smtClean="0"/>
              <a:t>Node Details in the Webserver</a:t>
            </a:r>
            <a:endParaRPr lang="en-US" dirty="0"/>
          </a:p>
        </p:txBody>
      </p:sp>
      <p:sp>
        <p:nvSpPr>
          <p:cNvPr id="3" name="Subtitle 2"/>
          <p:cNvSpPr>
            <a:spLocks noGrp="1"/>
          </p:cNvSpPr>
          <p:nvPr>
            <p:ph type="subTitle" idx="1"/>
          </p:nvPr>
        </p:nvSpPr>
        <p:spPr>
          <a:xfrm>
            <a:off x="1543050" y="3372767"/>
            <a:ext cx="11639550" cy="5232503"/>
          </a:xfrm>
        </p:spPr>
        <p:txBody>
          <a:bodyPr>
            <a:noAutofit/>
          </a:bodyPr>
          <a:lstStyle/>
          <a:p>
            <a:pPr marL="457189" indent="-457189">
              <a:buFont typeface="Wingdings" charset="2"/>
              <a:buChar char="q"/>
            </a:pPr>
            <a:r>
              <a:rPr lang="en-US" sz="2933" dirty="0"/>
              <a:t>The </a:t>
            </a:r>
            <a:r>
              <a:rPr lang="en-US" sz="2933" dirty="0">
                <a:latin typeface="Inconsolata"/>
                <a:cs typeface="Inconsolata"/>
              </a:rPr>
              <a:t>file</a:t>
            </a:r>
            <a:r>
              <a:rPr lang="en-US" sz="2933" dirty="0"/>
              <a:t> resource named "/</a:t>
            </a:r>
            <a:r>
              <a:rPr lang="en-US" sz="2933" dirty="0" err="1"/>
              <a:t>var</a:t>
            </a:r>
            <a:r>
              <a:rPr lang="en-US" sz="2933" dirty="0"/>
              <a:t>/www/html/</a:t>
            </a:r>
            <a:r>
              <a:rPr lang="en-US" sz="2933" dirty="0" err="1"/>
              <a:t>index.html</a:t>
            </a:r>
            <a:r>
              <a:rPr lang="en-US" sz="2933" dirty="0"/>
              <a:t>" is created with the content that includes the node details:</a:t>
            </a:r>
            <a:endParaRPr lang="en-US" sz="2933" dirty="0"/>
          </a:p>
          <a:p>
            <a:pPr marL="1219146" lvl="1" indent="-609585" algn="l">
              <a:buFont typeface="Courier New"/>
              <a:buChar char="o"/>
            </a:pPr>
            <a:r>
              <a:rPr lang="en-US" sz="2667" dirty="0" err="1">
                <a:solidFill>
                  <a:srgbClr val="3E4346"/>
                </a:solidFill>
                <a:latin typeface="Inconsolata"/>
                <a:cs typeface="Inconsolata"/>
              </a:rPr>
              <a:t>ipaddress</a:t>
            </a:r>
            <a:endParaRPr lang="en-US" sz="2667" dirty="0">
              <a:solidFill>
                <a:srgbClr val="3E4346"/>
              </a:solidFill>
              <a:latin typeface="Inconsolata"/>
              <a:cs typeface="Inconsolata"/>
            </a:endParaRPr>
          </a:p>
          <a:p>
            <a:pPr marL="1219146" lvl="1" indent="-609585" algn="l">
              <a:buFont typeface="Courier New"/>
              <a:buChar char="o"/>
            </a:pPr>
            <a:r>
              <a:rPr lang="en-US" sz="2667" dirty="0">
                <a:solidFill>
                  <a:srgbClr val="3E4346"/>
                </a:solidFill>
                <a:latin typeface="Inconsolata"/>
                <a:cs typeface="Inconsolata"/>
              </a:rPr>
              <a:t>hostname</a:t>
            </a:r>
          </a:p>
          <a:p>
            <a:endParaRPr lang="en-US" sz="2933" dirty="0">
              <a:solidFill>
                <a:srgbClr val="3E4346"/>
              </a:solidFill>
            </a:endParaRPr>
          </a:p>
          <a:p>
            <a:pPr marL="457189" indent="-457189">
              <a:buFont typeface="Wingdings" charset="2"/>
              <a:buChar char="q"/>
            </a:pPr>
            <a:r>
              <a:rPr lang="en-US" sz="2933" dirty="0"/>
              <a:t>Run </a:t>
            </a:r>
            <a:r>
              <a:rPr lang="en-US" sz="2933" dirty="0">
                <a:latin typeface="Inconsolata"/>
                <a:cs typeface="Inconsolata"/>
              </a:rPr>
              <a:t>kitchen test</a:t>
            </a:r>
            <a:r>
              <a:rPr lang="en-US" sz="2933" dirty="0"/>
              <a:t> for the "apache" cookbook </a:t>
            </a:r>
          </a:p>
          <a:p>
            <a:pPr marL="457189" indent="-457189">
              <a:buFont typeface="Wingdings" charset="2"/>
              <a:buChar char="q"/>
            </a:pPr>
            <a:r>
              <a:rPr lang="en-US" sz="2933" dirty="0"/>
              <a:t>Run </a:t>
            </a:r>
            <a:r>
              <a:rPr lang="en-US" sz="2933" dirty="0">
                <a:latin typeface="Inconsolata"/>
                <a:cs typeface="Inconsolata"/>
              </a:rPr>
              <a:t>chef-client</a:t>
            </a:r>
            <a:r>
              <a:rPr lang="en-US" sz="2933" dirty="0"/>
              <a:t> to locally apply the "apache" cookbook's default recipe.</a:t>
            </a:r>
          </a:p>
          <a:p>
            <a:pPr marL="457189" indent="-457189">
              <a:buFont typeface="Wingdings" charset="2"/>
              <a:buChar char="q"/>
            </a:pPr>
            <a:r>
              <a:rPr lang="en-US" sz="2933" dirty="0"/>
              <a:t>Update the version of the "apache" cookbook</a:t>
            </a:r>
          </a:p>
          <a:p>
            <a:pPr marL="457189" indent="-457189">
              <a:buFont typeface="Wingdings" charset="2"/>
              <a:buChar char="q"/>
            </a:pPr>
            <a:r>
              <a:rPr lang="en-US" sz="2933" dirty="0"/>
              <a:t>Commit </a:t>
            </a:r>
            <a:r>
              <a:rPr lang="en-US" sz="2933" dirty="0"/>
              <a:t>the changes to the </a:t>
            </a:r>
            <a:r>
              <a:rPr lang="en-US" sz="2933" dirty="0"/>
              <a:t>"apache" </a:t>
            </a:r>
            <a:r>
              <a:rPr lang="en-US" sz="2933" dirty="0"/>
              <a:t>cookbook to version control </a:t>
            </a:r>
            <a:endParaRPr lang="en-US" sz="2933" dirty="0"/>
          </a:p>
          <a:p>
            <a:endParaRPr lang="en-US" sz="2933"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49</a:t>
            </a:fld>
            <a:endParaRPr lang="en-US" dirty="0"/>
          </a:p>
        </p:txBody>
      </p:sp>
    </p:spTree>
    <p:extLst>
      <p:ext uri="{BB962C8B-B14F-4D97-AF65-F5344CB8AC3E}">
        <p14:creationId xmlns:p14="http://schemas.microsoft.com/office/powerpoint/2010/main" val="2957011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Some Useful System Data</a:t>
            </a:r>
            <a:endParaRPr lang="en-US" dirty="0"/>
          </a:p>
        </p:txBody>
      </p:sp>
      <p:sp>
        <p:nvSpPr>
          <p:cNvPr id="3" name="Subtitle 2"/>
          <p:cNvSpPr>
            <a:spLocks noGrp="1"/>
          </p:cNvSpPr>
          <p:nvPr>
            <p:ph type="subTitle" idx="1"/>
          </p:nvPr>
        </p:nvSpPr>
        <p:spPr/>
        <p:txBody>
          <a:bodyPr/>
          <a:lstStyle/>
          <a:p>
            <a:pPr marL="609585" indent="-609585">
              <a:buFont typeface="Wingdings" charset="2"/>
              <a:buChar char="q"/>
            </a:pPr>
            <a:r>
              <a:rPr lang="en-US" dirty="0" smtClean="0"/>
              <a:t>IP Address</a:t>
            </a:r>
            <a:endParaRPr lang="en-US" dirty="0"/>
          </a:p>
          <a:p>
            <a:pPr marL="609585" indent="-609585">
              <a:buFont typeface="Wingdings" charset="2"/>
              <a:buChar char="q"/>
            </a:pPr>
            <a:r>
              <a:rPr lang="en-US" dirty="0"/>
              <a:t>hostname</a:t>
            </a:r>
          </a:p>
          <a:p>
            <a:pPr marL="609585" indent="-609585">
              <a:buFont typeface="Wingdings" charset="2"/>
              <a:buChar char="q"/>
            </a:pPr>
            <a:r>
              <a:rPr lang="en-US" dirty="0"/>
              <a:t>memory</a:t>
            </a:r>
          </a:p>
          <a:p>
            <a:pPr marL="609585" indent="-609585">
              <a:buFont typeface="Wingdings" charset="2"/>
              <a:buChar char="q"/>
            </a:pPr>
            <a:r>
              <a:rPr lang="en-US" dirty="0" smtClean="0"/>
              <a:t>CPU - </a:t>
            </a:r>
            <a:r>
              <a:rPr lang="en-US" dirty="0"/>
              <a:t>MHz</a:t>
            </a:r>
          </a:p>
        </p:txBody>
      </p:sp>
      <p:sp>
        <p:nvSpPr>
          <p:cNvPr id="4" name="Footer Placeholder 3"/>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15852348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Apache Recipe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smtClean="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&lt;h2&gt;</a:t>
            </a:r>
            <a:r>
              <a:rPr lang="en-US" dirty="0" err="1" smtClean="0"/>
              <a:t>ipaddress</a:t>
            </a:r>
            <a:r>
              <a:rPr lang="en-US" dirty="0" smtClean="0"/>
              <a:t>: #{node["</a:t>
            </a:r>
            <a:r>
              <a:rPr lang="en-US" dirty="0" err="1" smtClean="0"/>
              <a:t>ipaddress</a:t>
            </a:r>
            <a:r>
              <a:rPr lang="en-US" dirty="0" smtClean="0"/>
              <a:t>"]}&lt;/h2&gt;</a:t>
            </a:r>
            <a:endParaRPr lang="en-US" dirty="0"/>
          </a:p>
          <a:p>
            <a:r>
              <a:rPr lang="en-US" dirty="0" smtClean="0"/>
              <a:t>&lt;</a:t>
            </a:r>
            <a:r>
              <a:rPr lang="en-US" dirty="0"/>
              <a:t>h2</a:t>
            </a:r>
            <a:r>
              <a:rPr lang="en-US" dirty="0" smtClean="0"/>
              <a:t>&gt;hostname: </a:t>
            </a:r>
            <a:r>
              <a:rPr lang="en-US" dirty="0"/>
              <a:t>#{node[</a:t>
            </a:r>
            <a:r>
              <a:rPr lang="en-US" dirty="0" smtClean="0"/>
              <a:t>"hostname"</a:t>
            </a:r>
            <a:r>
              <a:rPr lang="en-US" dirty="0"/>
              <a:t>]}&lt;/h2&gt;</a:t>
            </a:r>
            <a:endParaRPr lang="en-US" dirty="0" smtClean="0"/>
          </a:p>
          <a:p>
            <a:r>
              <a:rPr lang="en-US" dirty="0" smtClean="0"/>
              <a:t>"</a:t>
            </a:r>
          </a:p>
          <a:p>
            <a:r>
              <a:rPr lang="en-US" dirty="0" smtClean="0"/>
              <a:t>end</a:t>
            </a:r>
          </a:p>
          <a:p>
            <a:endParaRPr lang="en-US" dirty="0"/>
          </a:p>
          <a:p>
            <a:r>
              <a:rPr lang="en-US" dirty="0" smtClean="0"/>
              <a:t>...</a:t>
            </a:r>
            <a:endParaRPr lang="en-US" dirty="0"/>
          </a:p>
        </p:txBody>
      </p:sp>
      <p:sp>
        <p:nvSpPr>
          <p:cNvPr id="4" name="Text Placeholder 3"/>
          <p:cNvSpPr>
            <a:spLocks noGrp="1"/>
          </p:cNvSpPr>
          <p:nvPr>
            <p:ph type="body" sz="quarter" idx="11"/>
          </p:nvPr>
        </p:nvSpPr>
        <p:spPr/>
        <p:txBody>
          <a:bodyPr>
            <a:noAutofit/>
          </a:bodyPr>
          <a:lstStyle/>
          <a:p>
            <a:r>
              <a:rPr lang="en-US" sz="3733" dirty="0"/>
              <a:t>~/cookbooks/apache/recipes/</a:t>
            </a:r>
            <a:r>
              <a:rPr lang="en-US" sz="3733" dirty="0" err="1"/>
              <a:t>server.rb</a:t>
            </a:r>
            <a:endParaRPr lang="en-US" sz="3733" dirty="0"/>
          </a:p>
        </p:txBody>
      </p:sp>
      <p:sp>
        <p:nvSpPr>
          <p:cNvPr id="6" name="Text Placeholder 5"/>
          <p:cNvSpPr>
            <a:spLocks noGrp="1"/>
          </p:cNvSpPr>
          <p:nvPr>
            <p:ph type="body" sz="quarter" idx="13"/>
          </p:nvPr>
        </p:nvSpPr>
        <p:spPr>
          <a:xfrm>
            <a:off x="1108582" y="4530762"/>
            <a:ext cx="14404273" cy="1385621"/>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50</a:t>
            </a:fld>
            <a:endParaRPr lang="en-US" dirty="0"/>
          </a:p>
        </p:txBody>
      </p:sp>
    </p:spTree>
    <p:extLst>
      <p:ext uri="{BB962C8B-B14F-4D97-AF65-F5344CB8AC3E}">
        <p14:creationId xmlns:p14="http://schemas.microsoft.com/office/powerpoint/2010/main" val="5069522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Change into the Apache Cookbook</a:t>
            </a:r>
            <a:endParaRPr lang="en-US" dirty="0"/>
          </a:p>
        </p:txBody>
      </p:sp>
      <p:sp>
        <p:nvSpPr>
          <p:cNvPr id="4" name="Text Placeholder 3"/>
          <p:cNvSpPr>
            <a:spLocks noGrp="1"/>
          </p:cNvSpPr>
          <p:nvPr>
            <p:ph type="body" sz="quarter" idx="11"/>
          </p:nvPr>
        </p:nvSpPr>
        <p:spPr/>
        <p:txBody>
          <a:bodyPr/>
          <a:lstStyle/>
          <a:p>
            <a:r>
              <a:rPr lang="en-US" dirty="0" smtClean="0"/>
              <a:t>$ cd cookbooks/apache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51</a:t>
            </a:fld>
            <a:endParaRPr lang="en-US" dirty="0"/>
          </a:p>
        </p:txBody>
      </p:sp>
    </p:spTree>
    <p:extLst>
      <p:ext uri="{BB962C8B-B14F-4D97-AF65-F5344CB8AC3E}">
        <p14:creationId xmlns:p14="http://schemas.microsoft.com/office/powerpoint/2010/main" val="18256415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01662"/>
            <a:ext cx="14423693" cy="6066038"/>
          </a:xfrm>
        </p:spPr>
        <p:txBody>
          <a:bodyPr/>
          <a:lstStyle/>
          <a:p>
            <a:r>
              <a:rPr lang="en-US" dirty="0"/>
              <a:t>-----&gt; Starting Kitchen (v1.4.0)</a:t>
            </a:r>
          </a:p>
          <a:p>
            <a:r>
              <a:rPr lang="en-US" dirty="0"/>
              <a:t>-----&gt; Setting up &lt;default</a:t>
            </a:r>
            <a:r>
              <a:rPr lang="en-US" dirty="0" smtClean="0"/>
              <a:t>-ubuntu-1404&gt;</a:t>
            </a:r>
            <a:r>
              <a:rPr lang="en-US" dirty="0"/>
              <a:t>...</a:t>
            </a:r>
          </a:p>
          <a:p>
            <a:r>
              <a:rPr lang="en-US" dirty="0"/>
              <a:t>$$$$$$ Running legacy setup for '</a:t>
            </a:r>
            <a:r>
              <a:rPr lang="en-US" dirty="0" err="1"/>
              <a:t>Docker</a:t>
            </a:r>
            <a:r>
              <a:rPr lang="en-US" dirty="0"/>
              <a:t>' Driver</a:t>
            </a:r>
          </a:p>
          <a:p>
            <a:r>
              <a:rPr lang="en-US" dirty="0"/>
              <a:t>-----&gt; Installing Busser (busser)</a:t>
            </a:r>
          </a:p>
          <a:p>
            <a:r>
              <a:rPr lang="en-US" dirty="0"/>
              <a:t>Fetching: thor-0.19.0.gem (100%)</a:t>
            </a:r>
          </a:p>
          <a:p>
            <a:r>
              <a:rPr lang="en-US" dirty="0"/>
              <a:t>       Successfully installed thor-0.19.0</a:t>
            </a:r>
          </a:p>
          <a:p>
            <a:r>
              <a:rPr lang="en-US" dirty="0"/>
              <a:t>Fetching: busser-0.7.1.gem (100%)</a:t>
            </a:r>
          </a:p>
          <a:p>
            <a:r>
              <a:rPr lang="en-US" dirty="0"/>
              <a:t>       Successfully installed busser-0.7.1</a:t>
            </a:r>
          </a:p>
          <a:p>
            <a:r>
              <a:rPr lang="en-US" dirty="0"/>
              <a:t>       2 gems installed</a:t>
            </a:r>
          </a:p>
          <a:p>
            <a:r>
              <a:rPr lang="en-US" dirty="0"/>
              <a:t>-----&gt; Setting up Busser</a:t>
            </a:r>
          </a:p>
          <a:p>
            <a:r>
              <a:rPr lang="en-US" dirty="0"/>
              <a:t>       Creating BUSSER_ROOT in /</a:t>
            </a:r>
            <a:r>
              <a:rPr lang="en-US" dirty="0" err="1"/>
              <a:t>tmp</a:t>
            </a:r>
            <a:r>
              <a:rPr lang="en-US" dirty="0"/>
              <a:t>/verifier</a:t>
            </a:r>
          </a:p>
          <a:p>
            <a:r>
              <a:rPr lang="en-US" dirty="0"/>
              <a:t>       Creating busser </a:t>
            </a:r>
            <a:r>
              <a:rPr lang="en-US" dirty="0" err="1"/>
              <a:t>binstub</a:t>
            </a:r>
            <a:endParaRPr lang="en-US" dirty="0"/>
          </a:p>
          <a:p>
            <a:r>
              <a:rPr lang="en-US" dirty="0"/>
              <a:t>       Installing Busser plugins: busser-</a:t>
            </a:r>
            <a:r>
              <a:rPr lang="en-US" dirty="0" err="1" smtClean="0"/>
              <a:t>serverspec</a:t>
            </a:r>
            <a:endParaRPr lang="en-US" dirty="0"/>
          </a:p>
        </p:txBody>
      </p:sp>
      <p:sp>
        <p:nvSpPr>
          <p:cNvPr id="3" name="Title 2"/>
          <p:cNvSpPr>
            <a:spLocks noGrp="1"/>
          </p:cNvSpPr>
          <p:nvPr>
            <p:ph type="title"/>
          </p:nvPr>
        </p:nvSpPr>
        <p:spPr/>
        <p:txBody>
          <a:bodyPr>
            <a:normAutofit fontScale="90000"/>
          </a:bodyPr>
          <a:lstStyle/>
          <a:p>
            <a:r>
              <a:rPr lang="en-US" dirty="0" smtClean="0"/>
              <a:t>Test the </a:t>
            </a:r>
            <a:r>
              <a:rPr lang="en-US" dirty="0"/>
              <a:t>A</a:t>
            </a:r>
            <a:r>
              <a:rPr lang="en-US" dirty="0" smtClean="0"/>
              <a:t>pache Cookbook's </a:t>
            </a:r>
            <a:r>
              <a:rPr lang="en-US" dirty="0"/>
              <a:t>D</a:t>
            </a:r>
            <a:r>
              <a:rPr lang="en-US" dirty="0" smtClean="0"/>
              <a:t>efault </a:t>
            </a:r>
            <a:r>
              <a:rPr lang="en-US" dirty="0" err="1"/>
              <a:t>P</a:t>
            </a:r>
            <a:r>
              <a:rPr lang="en-US" dirty="0" err="1" smtClean="0"/>
              <a:t>ecipe</a:t>
            </a:r>
            <a:endParaRPr lang="en-US" dirty="0"/>
          </a:p>
        </p:txBody>
      </p:sp>
      <p:sp>
        <p:nvSpPr>
          <p:cNvPr id="4" name="Text Placeholder 3"/>
          <p:cNvSpPr>
            <a:spLocks noGrp="1"/>
          </p:cNvSpPr>
          <p:nvPr>
            <p:ph type="body" sz="quarter" idx="11"/>
          </p:nvPr>
        </p:nvSpPr>
        <p:spPr/>
        <p:txBody>
          <a:bodyPr/>
          <a:lstStyle/>
          <a:p>
            <a:r>
              <a:rPr lang="en-US" dirty="0" smtClean="0"/>
              <a:t>$ kitchen test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52</a:t>
            </a:fld>
            <a:endParaRPr lang="en-US" dirty="0"/>
          </a:p>
        </p:txBody>
      </p:sp>
    </p:spTree>
    <p:extLst>
      <p:ext uri="{BB962C8B-B14F-4D97-AF65-F5344CB8AC3E}">
        <p14:creationId xmlns:p14="http://schemas.microsoft.com/office/powerpoint/2010/main" val="36015595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lstStyle/>
          <a:p>
            <a:r>
              <a:rPr lang="en-US" dirty="0" smtClean="0"/>
              <a:t>Return to the </a:t>
            </a:r>
            <a:r>
              <a:rPr lang="en-US" dirty="0" smtClean="0"/>
              <a:t>Home </a:t>
            </a:r>
            <a:r>
              <a:rPr lang="en-US" dirty="0"/>
              <a:t>D</a:t>
            </a:r>
            <a:r>
              <a:rPr lang="en-US" dirty="0" smtClean="0"/>
              <a:t>irectory</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53</a:t>
            </a:fld>
            <a:endParaRPr lang="en-US" dirty="0"/>
          </a:p>
        </p:txBody>
      </p:sp>
    </p:spTree>
    <p:extLst>
      <p:ext uri="{BB962C8B-B14F-4D97-AF65-F5344CB8AC3E}">
        <p14:creationId xmlns:p14="http://schemas.microsoft.com/office/powerpoint/2010/main" val="42634993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239762"/>
            <a:ext cx="14423693" cy="5849089"/>
          </a:xfrm>
        </p:spPr>
        <p:txBody>
          <a:bodyPr/>
          <a:lstStyle/>
          <a:p>
            <a:r>
              <a:rPr lang="en-US" dirty="0"/>
              <a:t>[2015-05-05T08:09:08+00:00] WARN: No </a:t>
            </a:r>
            <a:r>
              <a:rPr lang="en-US" dirty="0" err="1"/>
              <a:t>config</a:t>
            </a:r>
            <a:r>
              <a:rPr lang="en-US" dirty="0"/>
              <a:t> file found or specified on command line, using command line options.</a:t>
            </a:r>
          </a:p>
          <a:p>
            <a:r>
              <a:rPr lang="en-US" dirty="0"/>
              <a:t>Starting Chef Client, version 12.3.0</a:t>
            </a:r>
          </a:p>
          <a:p>
            <a:r>
              <a:rPr lang="en-US" dirty="0"/>
              <a:t>resolving cookbooks for run list: ["apache"]</a:t>
            </a:r>
          </a:p>
          <a:p>
            <a:r>
              <a:rPr lang="en-US" dirty="0"/>
              <a:t>Synchronizing Cookbooks:</a:t>
            </a:r>
          </a:p>
          <a:p>
            <a:r>
              <a:rPr lang="en-US" dirty="0"/>
              <a:t>  - apache</a:t>
            </a:r>
          </a:p>
          <a:p>
            <a:r>
              <a:rPr lang="en-US" dirty="0"/>
              <a:t>Compiling Cookbooks...</a:t>
            </a:r>
          </a:p>
          <a:p>
            <a:r>
              <a:rPr lang="en-US" dirty="0"/>
              <a:t>Converging </a:t>
            </a:r>
            <a:r>
              <a:rPr lang="en-US" dirty="0" smtClean="0"/>
              <a:t>3 </a:t>
            </a:r>
            <a:r>
              <a:rPr lang="en-US" dirty="0"/>
              <a:t>resources</a:t>
            </a:r>
          </a:p>
          <a:p>
            <a:r>
              <a:rPr lang="en-US" dirty="0"/>
              <a:t>Recipe: apache:</a:t>
            </a:r>
            <a:r>
              <a:rPr lang="en-US" dirty="0" smtClean="0"/>
              <a:t>:server</a:t>
            </a:r>
            <a:endParaRPr lang="en-US" dirty="0"/>
          </a:p>
          <a:p>
            <a:r>
              <a:rPr lang="en-US" dirty="0"/>
              <a:t>  * </a:t>
            </a:r>
            <a:r>
              <a:rPr lang="en-US" dirty="0" err="1"/>
              <a:t>apt_package</a:t>
            </a:r>
            <a:r>
              <a:rPr lang="en-US" dirty="0"/>
              <a:t>[apache2] action install</a:t>
            </a:r>
          </a:p>
          <a:p>
            <a:r>
              <a:rPr lang="en-US" dirty="0"/>
              <a:t>    - install version 2.4.7-1ubuntu4.4 of package apache2</a:t>
            </a:r>
          </a:p>
          <a:p>
            <a:r>
              <a:rPr lang="en-US" dirty="0"/>
              <a:t>  * service[apache2] action enable (up to date)</a:t>
            </a:r>
          </a:p>
          <a:p>
            <a:r>
              <a:rPr lang="en-US" dirty="0"/>
              <a:t>  * service[apache2] action start (up to </a:t>
            </a:r>
            <a:r>
              <a:rPr lang="en-US" dirty="0" smtClean="0"/>
              <a:t>date</a:t>
            </a:r>
            <a:r>
              <a:rPr lang="en-US" dirty="0"/>
              <a:t>)</a:t>
            </a:r>
          </a:p>
        </p:txBody>
      </p:sp>
      <p:sp>
        <p:nvSpPr>
          <p:cNvPr id="3" name="Title 2"/>
          <p:cNvSpPr>
            <a:spLocks noGrp="1"/>
          </p:cNvSpPr>
          <p:nvPr>
            <p:ph type="title"/>
          </p:nvPr>
        </p:nvSpPr>
        <p:spPr>
          <a:xfrm>
            <a:off x="609600" y="304800"/>
            <a:ext cx="15259050" cy="827577"/>
          </a:xfrm>
        </p:spPr>
        <p:txBody>
          <a:bodyPr>
            <a:normAutofit fontScale="90000"/>
          </a:bodyPr>
          <a:lstStyle/>
          <a:p>
            <a:r>
              <a:rPr lang="en-US" dirty="0" smtClean="0"/>
              <a:t>Run chef-client to </a:t>
            </a:r>
            <a:r>
              <a:rPr lang="en-US" dirty="0" smtClean="0"/>
              <a:t>Apply </a:t>
            </a:r>
            <a:r>
              <a:rPr lang="en-US" dirty="0" smtClean="0"/>
              <a:t>the </a:t>
            </a:r>
            <a:r>
              <a:rPr lang="en-US" dirty="0" smtClean="0"/>
              <a:t>Apache </a:t>
            </a:r>
            <a:r>
              <a:rPr lang="en-US" dirty="0"/>
              <a:t>C</a:t>
            </a:r>
            <a:r>
              <a:rPr lang="en-US" dirty="0" smtClean="0"/>
              <a:t>ookbook</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54</a:t>
            </a:fld>
            <a:endParaRPr lang="en-US" dirty="0"/>
          </a:p>
        </p:txBody>
      </p:sp>
    </p:spTree>
    <p:extLst>
      <p:ext uri="{BB962C8B-B14F-4D97-AF65-F5344CB8AC3E}">
        <p14:creationId xmlns:p14="http://schemas.microsoft.com/office/powerpoint/2010/main" val="37133947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Update the Cookbook Version</a:t>
            </a:r>
            <a:endParaRPr lang="en-US" dirty="0"/>
          </a:p>
        </p:txBody>
      </p:sp>
      <p:sp>
        <p:nvSpPr>
          <p:cNvPr id="3" name="Content Placeholder 2"/>
          <p:cNvSpPr>
            <a:spLocks noGrp="1"/>
          </p:cNvSpPr>
          <p:nvPr>
            <p:ph sz="quarter" idx="10"/>
          </p:nvPr>
        </p:nvSpPr>
        <p:spPr/>
        <p:txBody>
          <a:bodyPr/>
          <a:lstStyle/>
          <a:p>
            <a:r>
              <a:rPr lang="en-US" dirty="0"/>
              <a:t>name             </a:t>
            </a:r>
            <a:r>
              <a:rPr lang="en-US" dirty="0" smtClean="0"/>
              <a:t>'apache'</a:t>
            </a:r>
            <a:endParaRPr lang="en-US" dirty="0"/>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a:t>
            </a:r>
            <a:r>
              <a:rPr lang="en-US" dirty="0" smtClean="0"/>
              <a:t>apache'</a:t>
            </a:r>
            <a:endParaRPr lang="en-US" dirty="0"/>
          </a:p>
          <a:p>
            <a:r>
              <a:rPr lang="en-US" dirty="0" err="1"/>
              <a:t>long_description</a:t>
            </a:r>
            <a:r>
              <a:rPr lang="en-US" dirty="0"/>
              <a:t> 'Installs/Configures </a:t>
            </a:r>
            <a:r>
              <a:rPr lang="en-US" dirty="0" smtClean="0"/>
              <a:t>apache'</a:t>
            </a:r>
            <a:endParaRPr lang="en-US" dirty="0"/>
          </a:p>
          <a:p>
            <a:r>
              <a:rPr lang="en-US" dirty="0"/>
              <a:t>version          '</a:t>
            </a:r>
            <a:r>
              <a:rPr lang="en-US" dirty="0" smtClean="0"/>
              <a:t>0.2.0</a:t>
            </a:r>
            <a:r>
              <a:rPr lang="en-US" dirty="0"/>
              <a:t>'</a:t>
            </a:r>
          </a:p>
        </p:txBody>
      </p:sp>
      <p:sp>
        <p:nvSpPr>
          <p:cNvPr id="4" name="Text Placeholder 3"/>
          <p:cNvSpPr>
            <a:spLocks noGrp="1"/>
          </p:cNvSpPr>
          <p:nvPr>
            <p:ph type="body" sz="quarter" idx="11"/>
          </p:nvPr>
        </p:nvSpPr>
        <p:spPr/>
        <p:txBody>
          <a:bodyPr>
            <a:noAutofit/>
          </a:bodyPr>
          <a:lstStyle/>
          <a:p>
            <a:r>
              <a:rPr lang="en-US" sz="3733" dirty="0"/>
              <a:t>~/cookbooks/apache/</a:t>
            </a:r>
            <a:r>
              <a:rPr lang="en-US" sz="3733" dirty="0" err="1"/>
              <a:t>metadata.rb</a:t>
            </a:r>
            <a:endParaRPr lang="en-US" sz="3733" dirty="0"/>
          </a:p>
        </p:txBody>
      </p:sp>
      <p:sp>
        <p:nvSpPr>
          <p:cNvPr id="7" name="Text Placeholder 6"/>
          <p:cNvSpPr>
            <a:spLocks noGrp="1"/>
          </p:cNvSpPr>
          <p:nvPr>
            <p:ph type="body" sz="quarter" idx="13"/>
          </p:nvPr>
        </p:nvSpPr>
        <p:spPr>
          <a:xfrm>
            <a:off x="1135042" y="6208435"/>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55</a:t>
            </a:fld>
            <a:endParaRPr lang="en-US" dirty="0"/>
          </a:p>
        </p:txBody>
      </p:sp>
    </p:spTree>
    <p:extLst>
      <p:ext uri="{BB962C8B-B14F-4D97-AF65-F5344CB8AC3E}">
        <p14:creationId xmlns:p14="http://schemas.microsoft.com/office/powerpoint/2010/main" val="38807709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Commit Your Work</a:t>
            </a:r>
            <a:endParaRPr lang="en-US" dirty="0"/>
          </a:p>
        </p:txBody>
      </p:sp>
      <p:sp>
        <p:nvSpPr>
          <p:cNvPr id="3" name="Subtitle 2"/>
          <p:cNvSpPr>
            <a:spLocks noGrp="1"/>
          </p:cNvSpPr>
          <p:nvPr>
            <p:ph type="subTitle" idx="1"/>
          </p:nvPr>
        </p:nvSpPr>
        <p:spPr/>
        <p:txBody>
          <a:bodyPr/>
          <a:lstStyle/>
          <a:p>
            <a:r>
              <a:rPr lang="en-US" dirty="0" smtClean="0"/>
              <a:t>$ cd ~/cookbooks/apache</a:t>
            </a:r>
          </a:p>
          <a:p>
            <a:r>
              <a:rPr lang="en-US" dirty="0" smtClean="0"/>
              <a:t>$ </a:t>
            </a:r>
            <a:r>
              <a:rPr lang="en-US" dirty="0" err="1" smtClean="0"/>
              <a:t>git</a:t>
            </a:r>
            <a:r>
              <a:rPr lang="en-US" dirty="0" smtClean="0"/>
              <a:t> add .</a:t>
            </a:r>
          </a:p>
          <a:p>
            <a:r>
              <a:rPr lang="en-US" dirty="0" smtClean="0"/>
              <a:t>$ </a:t>
            </a:r>
            <a:r>
              <a:rPr lang="en-US" dirty="0" err="1" smtClean="0"/>
              <a:t>git</a:t>
            </a:r>
            <a:r>
              <a:rPr lang="en-US" smtClean="0"/>
              <a:t> status</a:t>
            </a:r>
            <a:endParaRPr lang="en-US" dirty="0" smtClean="0"/>
          </a:p>
          <a:p>
            <a:r>
              <a:rPr lang="en-US" dirty="0" smtClean="0"/>
              <a:t>$ </a:t>
            </a:r>
            <a:r>
              <a:rPr lang="en-US" dirty="0" err="1" smtClean="0"/>
              <a:t>git</a:t>
            </a:r>
            <a:r>
              <a:rPr lang="en-US" dirty="0" smtClean="0"/>
              <a:t> commit -m "Version 0.2.0 - Added Node Details in Index Page"</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56</a:t>
            </a:fld>
            <a:endParaRPr lang="en-US" dirty="0"/>
          </a:p>
        </p:txBody>
      </p:sp>
    </p:spTree>
    <p:extLst>
      <p:ext uri="{BB962C8B-B14F-4D97-AF65-F5344CB8AC3E}">
        <p14:creationId xmlns:p14="http://schemas.microsoft.com/office/powerpoint/2010/main" val="1795025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a:xfrm>
            <a:off x="3013753" y="3505070"/>
            <a:ext cx="10974132" cy="4588716"/>
          </a:xfrm>
        </p:spPr>
        <p:txBody>
          <a:bodyPr/>
          <a:lstStyle/>
          <a:p>
            <a:r>
              <a:rPr lang="en-US" dirty="0" smtClean="0"/>
              <a:t>What questions can we help you answer?</a:t>
            </a:r>
          </a:p>
          <a:p>
            <a:endParaRPr lang="en-US" dirty="0"/>
          </a:p>
          <a:p>
            <a:pPr marL="609585" indent="-609585">
              <a:buFont typeface="Arial"/>
              <a:buChar char="•"/>
            </a:pPr>
            <a:r>
              <a:rPr lang="en-US" dirty="0" err="1" smtClean="0"/>
              <a:t>Ohai</a:t>
            </a:r>
            <a:endParaRPr lang="en-US" dirty="0" smtClean="0"/>
          </a:p>
          <a:p>
            <a:pPr marL="609585" indent="-609585">
              <a:buFont typeface="Arial"/>
              <a:buChar char="•"/>
            </a:pPr>
            <a:r>
              <a:rPr lang="en-US" dirty="0" smtClean="0"/>
              <a:t>Node Object</a:t>
            </a:r>
          </a:p>
          <a:p>
            <a:pPr marL="609585" indent="-609585">
              <a:buFont typeface="Arial"/>
              <a:buChar char="•"/>
            </a:pPr>
            <a:r>
              <a:rPr lang="en-US" dirty="0" smtClean="0"/>
              <a:t>Node Attributes</a:t>
            </a:r>
          </a:p>
          <a:p>
            <a:pPr marL="609585" indent="-609585">
              <a:buFont typeface="Arial"/>
              <a:buChar char="•"/>
            </a:pPr>
            <a:r>
              <a:rPr lang="en-US" dirty="0" smtClean="0"/>
              <a:t>String Interpolation</a:t>
            </a:r>
          </a:p>
          <a:p>
            <a:pPr marL="609585" indent="-609585">
              <a:buFont typeface="Arial"/>
              <a:buChar char="•"/>
            </a:pPr>
            <a:r>
              <a:rPr lang="en-US" dirty="0" smtClean="0"/>
              <a:t>Semantic Versions</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57</a:t>
            </a:fld>
            <a:endParaRPr lang="en-US" dirty="0"/>
          </a:p>
        </p:txBody>
      </p:sp>
    </p:spTree>
    <p:extLst>
      <p:ext uri="{BB962C8B-B14F-4D97-AF65-F5344CB8AC3E}">
        <p14:creationId xmlns:p14="http://schemas.microsoft.com/office/powerpoint/2010/main" val="28422859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smtClean="0"/>
              <a:t>IP A</a:t>
            </a:r>
            <a:r>
              <a:rPr lang="en-US" dirty="0" smtClean="0"/>
              <a:t>ddress</a:t>
            </a:r>
            <a:endParaRPr lang="en-US" dirty="0"/>
          </a:p>
        </p:txBody>
      </p:sp>
      <p:sp>
        <p:nvSpPr>
          <p:cNvPr id="3" name="Content Placeholder 2"/>
          <p:cNvSpPr>
            <a:spLocks noGrp="1"/>
          </p:cNvSpPr>
          <p:nvPr>
            <p:ph sz="quarter" idx="10"/>
          </p:nvPr>
        </p:nvSpPr>
        <p:spPr/>
        <p:txBody>
          <a:bodyPr/>
          <a:lstStyle/>
          <a:p>
            <a:r>
              <a:rPr lang="en-US" dirty="0"/>
              <a:t>104.236.192.102 172.17.42.1</a:t>
            </a:r>
          </a:p>
        </p:txBody>
      </p:sp>
      <p:sp>
        <p:nvSpPr>
          <p:cNvPr id="4" name="Text Placeholder 3"/>
          <p:cNvSpPr>
            <a:spLocks noGrp="1"/>
          </p:cNvSpPr>
          <p:nvPr>
            <p:ph type="body" sz="quarter" idx="11"/>
          </p:nvPr>
        </p:nvSpPr>
        <p:spPr/>
        <p:txBody>
          <a:bodyPr/>
          <a:lstStyle/>
          <a:p>
            <a:r>
              <a:rPr lang="en-US" dirty="0" smtClean="0"/>
              <a:t>$ hostname -I</a:t>
            </a:r>
            <a:endParaRPr lang="en-US" dirty="0"/>
          </a:p>
        </p:txBody>
      </p:sp>
      <p:sp>
        <p:nvSpPr>
          <p:cNvPr id="5" name="Rectangle 4"/>
          <p:cNvSpPr/>
          <p:nvPr/>
        </p:nvSpPr>
        <p:spPr bwMode="auto">
          <a:xfrm>
            <a:off x="1137007" y="23235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386932298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a:t>IP Address</a:t>
            </a:r>
            <a:endParaRPr lang="en-US" dirty="0"/>
          </a:p>
        </p:txBody>
      </p:sp>
      <p:sp>
        <p:nvSpPr>
          <p:cNvPr id="3" name="Content Placeholder 2"/>
          <p:cNvSpPr>
            <a:spLocks noGrp="1"/>
          </p:cNvSpPr>
          <p:nvPr>
            <p:ph sz="quarter" idx="10"/>
          </p:nvPr>
        </p:nvSpPr>
        <p:spPr>
          <a:xfrm>
            <a:off x="1121104" y="2163562"/>
            <a:ext cx="14423693" cy="5989838"/>
          </a:xfrm>
        </p:spPr>
        <p:txBody>
          <a:bodyPr/>
          <a:lstStyle/>
          <a:p>
            <a:r>
              <a:rPr lang="en-US" dirty="0"/>
              <a:t>docker0   Link </a:t>
            </a:r>
            <a:r>
              <a:rPr lang="en-US" dirty="0" err="1"/>
              <a:t>encap:Ethernet</a:t>
            </a:r>
            <a:r>
              <a:rPr lang="en-US" dirty="0"/>
              <a:t>  </a:t>
            </a:r>
            <a:r>
              <a:rPr lang="en-US" dirty="0" err="1"/>
              <a:t>HWaddr</a:t>
            </a:r>
            <a:r>
              <a:rPr lang="en-US" dirty="0"/>
              <a:t> 00:00:00:00:00:00</a:t>
            </a:r>
          </a:p>
          <a:p>
            <a:r>
              <a:rPr lang="en-US" dirty="0"/>
              <a:t>          </a:t>
            </a:r>
            <a:r>
              <a:rPr lang="en-US" dirty="0" err="1"/>
              <a:t>inet</a:t>
            </a:r>
            <a:r>
              <a:rPr lang="en-US" dirty="0"/>
              <a:t> addr:172.17.42.1  Bcast:0.0.0.0  Mask:255.255.0.0</a:t>
            </a:r>
          </a:p>
          <a:p>
            <a:r>
              <a:rPr lang="en-US" dirty="0"/>
              <a:t>          inet6 </a:t>
            </a:r>
            <a:r>
              <a:rPr lang="en-US" dirty="0" err="1"/>
              <a:t>addr</a:t>
            </a:r>
            <a:r>
              <a:rPr lang="en-US" dirty="0"/>
              <a:t>: fe80::e081:d7ff:fe71:f146/64 </a:t>
            </a:r>
            <a:r>
              <a:rPr lang="en-US" dirty="0" err="1"/>
              <a:t>Scope:Link</a:t>
            </a:r>
            <a:endParaRPr lang="en-US" dirty="0"/>
          </a:p>
          <a:p>
            <a:r>
              <a:rPr lang="en-US" dirty="0"/>
              <a:t>          UP BROADCAST RUNNING MULTICAST  MTU:1500  Metric:1</a:t>
            </a:r>
          </a:p>
          <a:p>
            <a:r>
              <a:rPr lang="en-US" dirty="0"/>
              <a:t>          RX packets:14540 errors:0 dropped:0 overruns:0 frame:0</a:t>
            </a:r>
          </a:p>
          <a:p>
            <a:r>
              <a:rPr lang="en-US" dirty="0"/>
              <a:t>          TX packets:17427 errors:0 dropped:0 overruns:0 carrier:0</a:t>
            </a:r>
          </a:p>
          <a:p>
            <a:r>
              <a:rPr lang="en-US" dirty="0"/>
              <a:t>          collisions:0 txqueuelen:0</a:t>
            </a:r>
          </a:p>
          <a:p>
            <a:r>
              <a:rPr lang="en-US" dirty="0"/>
              <a:t>          RX bytes:872692 (852.2 </a:t>
            </a:r>
            <a:r>
              <a:rPr lang="en-US" dirty="0" err="1"/>
              <a:t>KiB</a:t>
            </a:r>
            <a:r>
              <a:rPr lang="en-US" dirty="0"/>
              <a:t>)  TX bytes:201605955 (192.2 </a:t>
            </a:r>
            <a:r>
              <a:rPr lang="en-US" dirty="0" err="1"/>
              <a:t>MiB</a:t>
            </a:r>
            <a:r>
              <a:rPr lang="en-US" dirty="0" smtClean="0"/>
              <a:t>)</a:t>
            </a:r>
          </a:p>
          <a:p>
            <a:endParaRPr lang="en-US" dirty="0"/>
          </a:p>
          <a:p>
            <a:r>
              <a:rPr lang="en-US" dirty="0" smtClean="0"/>
              <a:t>eth0      </a:t>
            </a:r>
            <a:r>
              <a:rPr lang="en-US" dirty="0"/>
              <a:t>Link </a:t>
            </a:r>
            <a:r>
              <a:rPr lang="en-US" dirty="0" err="1"/>
              <a:t>encap:Ethernet</a:t>
            </a:r>
            <a:r>
              <a:rPr lang="en-US" dirty="0"/>
              <a:t>  </a:t>
            </a:r>
            <a:r>
              <a:rPr lang="en-US" dirty="0" err="1"/>
              <a:t>HWaddr</a:t>
            </a:r>
            <a:r>
              <a:rPr lang="en-US" dirty="0"/>
              <a:t> 04:01:3D:E7:09:01</a:t>
            </a:r>
          </a:p>
          <a:p>
            <a:r>
              <a:rPr lang="en-US" dirty="0"/>
              <a:t>          </a:t>
            </a:r>
            <a:r>
              <a:rPr lang="en-US" dirty="0" err="1"/>
              <a:t>inet</a:t>
            </a:r>
            <a:r>
              <a:rPr lang="en-US" dirty="0"/>
              <a:t> addr:104.236.192.102  Bcast:104.236.255.255  Mask:255.255.192.0</a:t>
            </a:r>
          </a:p>
          <a:p>
            <a:r>
              <a:rPr lang="en-US" dirty="0"/>
              <a:t>          inet6 </a:t>
            </a:r>
            <a:r>
              <a:rPr lang="en-US" dirty="0" err="1"/>
              <a:t>addr</a:t>
            </a:r>
            <a:r>
              <a:rPr lang="en-US" dirty="0"/>
              <a:t>: fe80::601:3dff:fee7:901/64 </a:t>
            </a:r>
            <a:r>
              <a:rPr lang="en-US" dirty="0" err="1"/>
              <a:t>Scope:Link</a:t>
            </a:r>
            <a:endParaRPr lang="en-US" dirty="0"/>
          </a:p>
          <a:p>
            <a:r>
              <a:rPr lang="en-US" dirty="0"/>
              <a:t>          UP BROADCAST RUNNING MULTICAST  MTU:1500  Metric:</a:t>
            </a:r>
            <a:r>
              <a:rPr lang="en-US" dirty="0" smtClean="0"/>
              <a:t>1</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ifconfig</a:t>
            </a:r>
            <a:endParaRPr lang="en-US" dirty="0"/>
          </a:p>
        </p:txBody>
      </p:sp>
      <p:sp>
        <p:nvSpPr>
          <p:cNvPr id="5" name="Rectangle 4"/>
          <p:cNvSpPr/>
          <p:nvPr/>
        </p:nvSpPr>
        <p:spPr bwMode="auto">
          <a:xfrm>
            <a:off x="1114430" y="699716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32214500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Adding the </a:t>
            </a:r>
            <a:r>
              <a:rPr lang="en-US" dirty="0" smtClean="0"/>
              <a:t>IP Address</a:t>
            </a:r>
            <a:endParaRPr lang="en-US" dirty="0"/>
          </a:p>
        </p:txBody>
      </p:sp>
      <p:sp>
        <p:nvSpPr>
          <p:cNvPr id="3" name="Content Placeholder 2"/>
          <p:cNvSpPr>
            <a:spLocks noGrp="1"/>
          </p:cNvSpPr>
          <p:nvPr>
            <p:ph sz="quarter" idx="10"/>
          </p:nvPr>
        </p:nvSpPr>
        <p:spPr/>
        <p:txBody>
          <a:bodyPr>
            <a:noAutofit/>
          </a:bodyPr>
          <a:lstStyle/>
          <a:p>
            <a:r>
              <a:rPr lang="en-US" sz="2667" dirty="0"/>
              <a:t>file </a:t>
            </a:r>
            <a:r>
              <a:rPr lang="en-US" sz="2667" dirty="0" smtClean="0"/>
              <a:t>"/etc/</a:t>
            </a:r>
            <a:r>
              <a:rPr lang="en-US" sz="2667" dirty="0" err="1" smtClean="0"/>
              <a:t>motd</a:t>
            </a:r>
            <a:r>
              <a:rPr lang="en-US" sz="2667" dirty="0" smtClean="0"/>
              <a:t>" </a:t>
            </a:r>
            <a:r>
              <a:rPr lang="en-US" sz="2667" dirty="0"/>
              <a:t>do</a:t>
            </a:r>
          </a:p>
          <a:p>
            <a:r>
              <a:rPr lang="en-US" sz="2667" dirty="0"/>
              <a:t>  content "Property of ..</a:t>
            </a:r>
            <a:r>
              <a:rPr lang="en-US" sz="2667" dirty="0"/>
              <a:t>.</a:t>
            </a:r>
          </a:p>
          <a:p>
            <a:r>
              <a:rPr lang="en-US" sz="2667" dirty="0"/>
              <a:t> </a:t>
            </a:r>
            <a:r>
              <a:rPr lang="en-US" sz="2667" dirty="0"/>
              <a:t> </a:t>
            </a:r>
          </a:p>
          <a:p>
            <a:r>
              <a:rPr lang="en-US" sz="2667" dirty="0"/>
              <a:t> </a:t>
            </a:r>
            <a:r>
              <a:rPr lang="en-US" sz="2667" dirty="0"/>
              <a:t> IPADDRESS: </a:t>
            </a:r>
            <a:r>
              <a:rPr lang="en-US" sz="2667" dirty="0"/>
              <a:t>104.236.192.102</a:t>
            </a:r>
            <a:r>
              <a:rPr lang="en-US" sz="2667" dirty="0"/>
              <a:t> </a:t>
            </a:r>
          </a:p>
          <a:p>
            <a:endParaRPr lang="en-US" sz="2667" dirty="0"/>
          </a:p>
          <a:p>
            <a:r>
              <a:rPr lang="en-US" sz="2667" dirty="0"/>
              <a:t>"</a:t>
            </a:r>
            <a:endParaRPr lang="en-US" sz="2667" dirty="0"/>
          </a:p>
          <a:p>
            <a:r>
              <a:rPr lang="en-US" sz="2667" dirty="0"/>
              <a:t>  mode "0644"</a:t>
            </a:r>
          </a:p>
          <a:p>
            <a:r>
              <a:rPr lang="en-US" sz="2667" dirty="0"/>
              <a:t>  owner "root"</a:t>
            </a:r>
          </a:p>
          <a:p>
            <a:r>
              <a:rPr lang="en-US" sz="2667" dirty="0"/>
              <a:t>  group "root"</a:t>
            </a:r>
          </a:p>
          <a:p>
            <a:r>
              <a:rPr lang="en-US" sz="2667" dirty="0"/>
              <a:t>end</a:t>
            </a:r>
          </a:p>
          <a:p>
            <a:endParaRPr lang="en-US" sz="2667" dirty="0"/>
          </a:p>
          <a:p>
            <a:endParaRPr lang="en-US" sz="2667" dirty="0"/>
          </a:p>
        </p:txBody>
      </p:sp>
      <p:sp>
        <p:nvSpPr>
          <p:cNvPr id="4" name="Text Placeholder 3"/>
          <p:cNvSpPr>
            <a:spLocks noGrp="1"/>
          </p:cNvSpPr>
          <p:nvPr>
            <p:ph type="body" sz="quarter" idx="11"/>
          </p:nvPr>
        </p:nvSpPr>
        <p:spPr/>
        <p:txBody>
          <a:bodyPr>
            <a:noAutofit/>
          </a:bodyPr>
          <a:lstStyle/>
          <a:p>
            <a:r>
              <a:rPr lang="en-US" sz="3733" dirty="0"/>
              <a:t>~/cookbooks/workstation/recipes/</a:t>
            </a:r>
            <a:r>
              <a:rPr lang="en-US" sz="3733" dirty="0" err="1"/>
              <a:t>setup.rb</a:t>
            </a:r>
            <a:endParaRPr lang="en-US" sz="3733" dirty="0"/>
          </a:p>
        </p:txBody>
      </p:sp>
      <p:sp>
        <p:nvSpPr>
          <p:cNvPr id="6" name="Text Placeholder 5"/>
          <p:cNvSpPr>
            <a:spLocks noGrp="1"/>
          </p:cNvSpPr>
          <p:nvPr>
            <p:ph type="body" sz="quarter" idx="13"/>
          </p:nvPr>
        </p:nvSpPr>
        <p:spPr>
          <a:xfrm>
            <a:off x="1135042" y="3071384"/>
            <a:ext cx="14404273" cy="2124893"/>
          </a:xfrm>
        </p:spPr>
        <p:txBody>
          <a:bodyPr/>
          <a:lstStyle/>
          <a:p>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22359867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Discover the </a:t>
            </a:r>
            <a:r>
              <a:rPr lang="en-US" dirty="0" smtClean="0"/>
              <a:t>Host Name</a:t>
            </a:r>
            <a:endParaRPr lang="en-US" dirty="0"/>
          </a:p>
        </p:txBody>
      </p:sp>
      <p:sp>
        <p:nvSpPr>
          <p:cNvPr id="3" name="Content Placeholder 2"/>
          <p:cNvSpPr>
            <a:spLocks noGrp="1"/>
          </p:cNvSpPr>
          <p:nvPr>
            <p:ph sz="quarter" idx="10"/>
          </p:nvPr>
        </p:nvSpPr>
        <p:spPr/>
        <p:txBody>
          <a:bodyPr/>
          <a:lstStyle/>
          <a:p>
            <a:r>
              <a:rPr lang="en-US" dirty="0" smtClean="0"/>
              <a:t>banana-stand</a:t>
            </a:r>
            <a:endParaRPr lang="en-US" dirty="0"/>
          </a:p>
        </p:txBody>
      </p:sp>
      <p:sp>
        <p:nvSpPr>
          <p:cNvPr id="4" name="Text Placeholder 3"/>
          <p:cNvSpPr>
            <a:spLocks noGrp="1"/>
          </p:cNvSpPr>
          <p:nvPr>
            <p:ph type="body" sz="quarter" idx="11"/>
          </p:nvPr>
        </p:nvSpPr>
        <p:spPr/>
        <p:txBody>
          <a:bodyPr/>
          <a:lstStyle/>
          <a:p>
            <a:r>
              <a:rPr lang="en-US" dirty="0" smtClean="0"/>
              <a:t>$ hostname</a:t>
            </a:r>
            <a:endParaRPr lang="en-US" dirty="0"/>
          </a:p>
        </p:txBody>
      </p:sp>
      <p:sp>
        <p:nvSpPr>
          <p:cNvPr id="5" name="Rectangle 4"/>
          <p:cNvSpPr/>
          <p:nvPr/>
        </p:nvSpPr>
        <p:spPr bwMode="auto">
          <a:xfrm>
            <a:off x="1137007" y="234614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2392841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www.w3.org/XML/1998/namespace"/>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14680</TotalTime>
  <Words>4460</Words>
  <Application>Microsoft Office PowerPoint</Application>
  <PresentationFormat>Custom</PresentationFormat>
  <Paragraphs>743</Paragraphs>
  <Slides>58</Slides>
  <Notes>58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58</vt:i4>
      </vt:variant>
    </vt:vector>
  </HeadingPairs>
  <TitlesOfParts>
    <vt:vector size="64" baseType="lpstr">
      <vt:lpstr>Arial</vt:lpstr>
      <vt:lpstr>Courier New</vt:lpstr>
      <vt:lpstr>Gill Sans MT</vt:lpstr>
      <vt:lpstr>Inconsolata</vt:lpstr>
      <vt:lpstr>Wingdings</vt:lpstr>
      <vt:lpstr>ChefDk3.2Template</vt:lpstr>
      <vt:lpstr>Details About the System</vt:lpstr>
      <vt:lpstr>Objectives</vt:lpstr>
      <vt:lpstr>New Features!</vt:lpstr>
      <vt:lpstr>Details About the Node</vt:lpstr>
      <vt:lpstr>Some Useful System Data</vt:lpstr>
      <vt:lpstr>Discover the IP Address</vt:lpstr>
      <vt:lpstr>Discover the IP Address</vt:lpstr>
      <vt:lpstr>Adding the IP Address</vt:lpstr>
      <vt:lpstr>Discover the Host Name</vt:lpstr>
      <vt:lpstr>Adding the Host Name</vt:lpstr>
      <vt:lpstr>Discover the Memory</vt:lpstr>
      <vt:lpstr>Adding the Memory</vt:lpstr>
      <vt:lpstr>Discover the CPU - MHz</vt:lpstr>
      <vt:lpstr>Adding the CPU</vt:lpstr>
      <vt:lpstr>Introducing a Change</vt:lpstr>
      <vt:lpstr>Change into Our Cookbook</vt:lpstr>
      <vt:lpstr>Run our Tests</vt:lpstr>
      <vt:lpstr>Return Home</vt:lpstr>
      <vt:lpstr>Apply the workstation Cookbook</vt:lpstr>
      <vt:lpstr>Verify that the /etc/motd Has Been Updated</vt:lpstr>
      <vt:lpstr>Capturing System Data</vt:lpstr>
      <vt:lpstr>Capturing System Data</vt:lpstr>
      <vt:lpstr>Capturing System Data</vt:lpstr>
      <vt:lpstr>Hard Coded Values</vt:lpstr>
      <vt:lpstr>Data In Real Time</vt:lpstr>
      <vt:lpstr>Ohai!</vt:lpstr>
      <vt:lpstr>Ohai!</vt:lpstr>
      <vt:lpstr>All About The System </vt:lpstr>
      <vt:lpstr>ohai + chef-client = &lt;3</vt:lpstr>
      <vt:lpstr>The Node</vt:lpstr>
      <vt:lpstr>PowerPoint Presentation</vt:lpstr>
      <vt:lpstr>PowerPoint Presentation</vt:lpstr>
      <vt:lpstr>PowerPoint Presentation</vt:lpstr>
      <vt:lpstr>PowerPoint Presentation</vt:lpstr>
      <vt:lpstr>String Interpolation</vt:lpstr>
      <vt:lpstr>String Interpolation</vt:lpstr>
      <vt:lpstr>String Interpolation</vt:lpstr>
      <vt:lpstr>Using the Node's IP Address</vt:lpstr>
      <vt:lpstr>Using the Node's Host Name</vt:lpstr>
      <vt:lpstr>Using the Node's Total Memory</vt:lpstr>
      <vt:lpstr>Using the Node's CPU MHz</vt:lpstr>
      <vt:lpstr>Verify the Changes</vt:lpstr>
      <vt:lpstr>Changes Mean a New Version</vt:lpstr>
      <vt:lpstr>Cookbook Versions</vt:lpstr>
      <vt:lpstr>Semantic Versions</vt:lpstr>
      <vt:lpstr>Major, Minor, or Patch?</vt:lpstr>
      <vt:lpstr>Update the Cookbook Version</vt:lpstr>
      <vt:lpstr>Commit Your Work</vt:lpstr>
      <vt:lpstr>Node Details in the Webserver</vt:lpstr>
      <vt:lpstr>Apache Recipe</vt:lpstr>
      <vt:lpstr>Change into the Apache Cookbook</vt:lpstr>
      <vt:lpstr>Test the Apache Cookbook's Default Pecipe</vt:lpstr>
      <vt:lpstr>Return to the Home Directory</vt:lpstr>
      <vt:lpstr>Run chef-client to Apply the Apache Cookbook</vt:lpstr>
      <vt:lpstr>Update the Cookbook Version</vt:lpstr>
      <vt:lpstr>Commit Your Work</vt:lpstr>
      <vt:lpstr>Questions</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1845</cp:revision>
  <cp:lastPrinted>2015-02-07T23:49:10Z</cp:lastPrinted>
  <dcterms:created xsi:type="dcterms:W3CDTF">2012-09-13T17:36:07Z</dcterms:created>
  <dcterms:modified xsi:type="dcterms:W3CDTF">2015-08-13T19:57:16Z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